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696" r:id="rId3"/>
    <p:sldMasterId id="2147483684" r:id="rId4"/>
    <p:sldMasterId id="2147483720" r:id="rId5"/>
    <p:sldMasterId id="2147483732" r:id="rId6"/>
    <p:sldMasterId id="2147483744" r:id="rId7"/>
  </p:sldMasterIdLst>
  <p:notesMasterIdLst>
    <p:notesMasterId r:id="rId17"/>
  </p:notesMasterIdLst>
  <p:sldIdLst>
    <p:sldId id="602" r:id="rId8"/>
    <p:sldId id="596" r:id="rId9"/>
    <p:sldId id="597" r:id="rId10"/>
    <p:sldId id="604" r:id="rId11"/>
    <p:sldId id="603" r:id="rId12"/>
    <p:sldId id="598" r:id="rId13"/>
    <p:sldId id="599" r:id="rId14"/>
    <p:sldId id="605" r:id="rId15"/>
    <p:sldId id="601" r:id="rId16"/>
  </p:sldIdLst>
  <p:sldSz cx="9601200" cy="73152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Aguirre" initials="SA" lastIdx="1" clrIdx="0">
    <p:extLst>
      <p:ext uri="{19B8F6BF-5375-455C-9EA6-DF929625EA0E}">
        <p15:presenceInfo xmlns:p15="http://schemas.microsoft.com/office/powerpoint/2012/main" userId="55732edea9cde1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6" d="100"/>
          <a:sy n="96" d="100"/>
        </p:scale>
        <p:origin x="669" y="63"/>
      </p:cViewPr>
      <p:guideLst/>
    </p:cSldViewPr>
  </p:slideViewPr>
  <p:notesTextViewPr>
    <p:cViewPr>
      <p:scale>
        <a:sx n="1" d="1"/>
        <a:sy n="1" d="1"/>
      </p:scale>
      <p:origin x="0" y="0"/>
    </p:cViewPr>
  </p:notesTextViewPr>
  <p:sorterViewPr>
    <p:cViewPr>
      <p:scale>
        <a:sx n="100" d="100"/>
        <a:sy n="100"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5F42C0E-287D-48A7-9BA8-BE7CC6D61EA0}" type="datetimeFigureOut">
              <a:rPr lang="en-US" smtClean="0"/>
              <a:t>12/8/2020</a:t>
            </a:fld>
            <a:endParaRPr lang="en-US"/>
          </a:p>
        </p:txBody>
      </p:sp>
      <p:sp>
        <p:nvSpPr>
          <p:cNvPr id="4" name="Slide Image Placeholder 3"/>
          <p:cNvSpPr>
            <a:spLocks noGrp="1" noRot="1" noChangeAspect="1"/>
          </p:cNvSpPr>
          <p:nvPr>
            <p:ph type="sldImg" idx="2"/>
          </p:nvPr>
        </p:nvSpPr>
        <p:spPr>
          <a:xfrm>
            <a:off x="1463675" y="1169988"/>
            <a:ext cx="41497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E31F8AA-95E4-4A08-B5A7-E4B53277BFD5}" type="slidenum">
              <a:rPr lang="en-US" smtClean="0"/>
              <a:t>‹#›</a:t>
            </a:fld>
            <a:endParaRPr lang="en-US"/>
          </a:p>
        </p:txBody>
      </p:sp>
    </p:spTree>
    <p:extLst>
      <p:ext uri="{BB962C8B-B14F-4D97-AF65-F5344CB8AC3E}">
        <p14:creationId xmlns:p14="http://schemas.microsoft.com/office/powerpoint/2010/main" val="32030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1DAB0-5B18-45AF-8EE9-1799D08EB7DE}" type="slidenum">
              <a:rPr lang="en-US" altLang="en-US" smtClean="0"/>
              <a:pPr/>
              <a:t>2</a:t>
            </a:fld>
            <a:endParaRPr lang="en-US" altLang="en-US"/>
          </a:p>
        </p:txBody>
      </p:sp>
    </p:spTree>
    <p:extLst>
      <p:ext uri="{BB962C8B-B14F-4D97-AF65-F5344CB8AC3E}">
        <p14:creationId xmlns:p14="http://schemas.microsoft.com/office/powerpoint/2010/main" val="279945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7D24-E459-4AC8-ABA1-53F2D1893C4B}"/>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17C0A-9013-42E7-A793-2B9071081CC2}"/>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32932A-F372-4BD7-B52B-14EFDDA298C0}"/>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E85E75CB-B31B-42D6-B369-E20892723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5A025-B93F-46C4-8080-660D9E6D68D6}"/>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93432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7D6B-3207-4F56-870C-16081099BE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CD2C8-6AEE-45BB-BFA6-68266562D7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06635-D256-4C5A-B80B-15709DAB1E4F}"/>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6B35AE1C-B0DB-48C9-993A-39AB3026F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0EE09-60F6-45C6-9D82-5DF21DCA5404}"/>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177157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8D240F-A87A-4025-AA01-8633D5A833B8}"/>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E7E65-3042-44DD-A326-4E0911F3CD88}"/>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91F50-AE3B-44FC-BD87-15F3C743ED5E}"/>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643F26E8-8566-47D0-937A-C54C5423A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B8727-2DE4-4346-B1BC-3B6BDE8984EA}"/>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27940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ABFE-964C-4DED-B3DD-0CD903E7B068}"/>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98809B-D0AB-4EF1-8E61-D5CACFF6DD77}"/>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46989D-F7A6-475A-B115-4F9328ED70C5}"/>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5" name="Footer Placeholder 4">
            <a:extLst>
              <a:ext uri="{FF2B5EF4-FFF2-40B4-BE49-F238E27FC236}">
                <a16:creationId xmlns:a16="http://schemas.microsoft.com/office/drawing/2014/main" id="{45FEF425-92D9-4F49-8FD0-A2F495C66D82}"/>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73A27A-038B-461E-B2B1-1FEC56E5D3D0}"/>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217607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F34F-3E01-4716-8E8C-65AB6D3E4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AC59E-1431-419B-BF57-D6D6BFCA38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FEFE9-AFB9-4D61-8A12-DFD3534312C6}"/>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5" name="Footer Placeholder 4">
            <a:extLst>
              <a:ext uri="{FF2B5EF4-FFF2-40B4-BE49-F238E27FC236}">
                <a16:creationId xmlns:a16="http://schemas.microsoft.com/office/drawing/2014/main" id="{8DCFB988-36C2-4188-AE6A-FAA0050D5236}"/>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285014-ABC3-4196-9FF3-0C8A75C7A6F1}"/>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418174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3281-2F89-4E05-B9A8-E410BFA2DF79}"/>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BA7C31-6914-4DBB-A50F-237FB8279363}"/>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FE6F5F-26A1-4916-84A7-92DFC5D2E512}"/>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5" name="Footer Placeholder 4">
            <a:extLst>
              <a:ext uri="{FF2B5EF4-FFF2-40B4-BE49-F238E27FC236}">
                <a16:creationId xmlns:a16="http://schemas.microsoft.com/office/drawing/2014/main" id="{8B820B85-6DD8-43AF-B429-0A8EDE4BC640}"/>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44FA47-A729-4D8B-94BE-8602C1ACAD3E}"/>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88308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E258-B84F-4E4B-81FC-E41805780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24C66-6934-464C-9BFA-D33CE671E09F}"/>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F76F5-7A12-4262-939E-1768B88CD6F3}"/>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AB907-E709-43EF-835D-A974AA24D061}"/>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6" name="Footer Placeholder 5">
            <a:extLst>
              <a:ext uri="{FF2B5EF4-FFF2-40B4-BE49-F238E27FC236}">
                <a16:creationId xmlns:a16="http://schemas.microsoft.com/office/drawing/2014/main" id="{E52F0FE9-8DF6-4E65-A81E-DC0AA9DF0B90}"/>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443954-B615-4528-9F77-FFEB7711A679}"/>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376519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7995-550A-44C8-9C6D-46D3AB85E2AC}"/>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7C7B0-C8DE-4F05-914C-936282D88EA8}"/>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D0BCA4-5CF1-437F-9F65-BA78B2262FD7}"/>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2B9B22-9EDB-4501-BDF0-CA2EFD3262E5}"/>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B9F947-5BF8-4525-90F0-54160E470FCE}"/>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C74786-1046-4D4A-ABAD-FF072981723F}"/>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8" name="Footer Placeholder 7">
            <a:extLst>
              <a:ext uri="{FF2B5EF4-FFF2-40B4-BE49-F238E27FC236}">
                <a16:creationId xmlns:a16="http://schemas.microsoft.com/office/drawing/2014/main" id="{066AB306-1B2B-4DD5-B596-68A3F592DA11}"/>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091E61-EDDB-486D-922F-DD46734995F3}"/>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340715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1321-3B88-422B-85D0-DCD20338B8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C1CECE-B351-45A3-91F3-3DDCB8CBB8CA}"/>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4" name="Footer Placeholder 3">
            <a:extLst>
              <a:ext uri="{FF2B5EF4-FFF2-40B4-BE49-F238E27FC236}">
                <a16:creationId xmlns:a16="http://schemas.microsoft.com/office/drawing/2014/main" id="{4954EEC1-62B5-42BE-B26E-346F2D1DEAA8}"/>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9629A21-BE95-4359-96E9-FBB010057629}"/>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5476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CEF95-9D41-4905-8BA3-E747922BAF16}"/>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3" name="Footer Placeholder 2">
            <a:extLst>
              <a:ext uri="{FF2B5EF4-FFF2-40B4-BE49-F238E27FC236}">
                <a16:creationId xmlns:a16="http://schemas.microsoft.com/office/drawing/2014/main" id="{82CAD3D5-D766-489C-B746-655B03128886}"/>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B4EBEA-EEF4-4B3A-A170-845469EC770F}"/>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401402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F45B-3D92-4FC8-AE13-5889F06BFBCA}"/>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AA54E-0F74-4963-BADB-32A8A4935CBA}"/>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DCBD16-B1FB-4359-8884-031275D3EB92}"/>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650673-5CC6-48C3-B85F-26A035F7D00E}"/>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6" name="Footer Placeholder 5">
            <a:extLst>
              <a:ext uri="{FF2B5EF4-FFF2-40B4-BE49-F238E27FC236}">
                <a16:creationId xmlns:a16="http://schemas.microsoft.com/office/drawing/2014/main" id="{7E918A99-4032-4B7F-A177-1F882DC6829E}"/>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39C75B-16E2-4B57-B85C-F8C47D8AF382}"/>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374580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0748-755B-4055-B990-34AF76436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68556-6914-48F8-A668-58386277D0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387A9-90BA-42D1-89ED-393C0AD10786}"/>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466F691A-BD8E-462F-98FC-8FAD6CB98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19AE8-215C-4C8C-A208-676B9BB51309}"/>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1362680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F2DA-1745-4EDE-B492-51C1CD60AC6E}"/>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CDC04D-B4E7-43B1-8F1E-6854B1454A90}"/>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67EC5-02A1-4609-BC0F-6E34726FDFE3}"/>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ADC35E-AF27-4544-B4BE-3222C15329F0}"/>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6" name="Footer Placeholder 5">
            <a:extLst>
              <a:ext uri="{FF2B5EF4-FFF2-40B4-BE49-F238E27FC236}">
                <a16:creationId xmlns:a16="http://schemas.microsoft.com/office/drawing/2014/main" id="{F6ACB834-225C-4E68-B0FD-D2B7584FB1C4}"/>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A1C3BC-9E47-4888-B985-098EF346AABC}"/>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2177093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57A2-6087-489D-99D3-9079BBE98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4CE83E-8CCD-424A-8003-8DC9F48BD5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B3103-6A41-4A58-934F-53276962AF27}"/>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5" name="Footer Placeholder 4">
            <a:extLst>
              <a:ext uri="{FF2B5EF4-FFF2-40B4-BE49-F238E27FC236}">
                <a16:creationId xmlns:a16="http://schemas.microsoft.com/office/drawing/2014/main" id="{52EB506D-0907-4433-94C3-AEE10285FC95}"/>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C657A-7D7A-4FCD-9155-48AE7591831B}"/>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320026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8159-43EA-42BD-BCD3-16F9C5265608}"/>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7A76A0-92E2-4F7F-A022-C75D43ABD4BA}"/>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D9E4F-825D-4B77-9B89-91F9A2CD8E86}"/>
              </a:ext>
            </a:extLst>
          </p:cNvPr>
          <p:cNvSpPr>
            <a:spLocks noGrp="1"/>
          </p:cNvSpPr>
          <p:nvPr>
            <p:ph type="dt" sz="half" idx="10"/>
          </p:nvPr>
        </p:nvSpPr>
        <p:spPr>
          <a:xfrm>
            <a:off x="660400" y="6780213"/>
            <a:ext cx="2160588" cy="388937"/>
          </a:xfrm>
          <a:prstGeom prst="rect">
            <a:avLst/>
          </a:prstGeom>
        </p:spPr>
        <p:txBody>
          <a:bodyPr/>
          <a:lstStyle/>
          <a:p>
            <a:fld id="{1F7DDC58-4A90-4998-9E89-E9E7D9B70346}" type="datetimeFigureOut">
              <a:rPr lang="en-US" smtClean="0"/>
              <a:t>12/8/2020</a:t>
            </a:fld>
            <a:endParaRPr lang="en-US"/>
          </a:p>
        </p:txBody>
      </p:sp>
      <p:sp>
        <p:nvSpPr>
          <p:cNvPr id="5" name="Footer Placeholder 4">
            <a:extLst>
              <a:ext uri="{FF2B5EF4-FFF2-40B4-BE49-F238E27FC236}">
                <a16:creationId xmlns:a16="http://schemas.microsoft.com/office/drawing/2014/main" id="{13EAB558-B5FE-469E-A4B9-9B9879C4054D}"/>
              </a:ext>
            </a:extLst>
          </p:cNvPr>
          <p:cNvSpPr>
            <a:spLocks noGrp="1"/>
          </p:cNvSpPr>
          <p:nvPr>
            <p:ph type="ftr" sz="quarter" idx="11"/>
          </p:nvPr>
        </p:nvSpPr>
        <p:spPr>
          <a:xfrm>
            <a:off x="3179763" y="6780213"/>
            <a:ext cx="3241675" cy="3889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DC0A01-AFF2-43E4-9890-58F9CF039BA5}"/>
              </a:ext>
            </a:extLst>
          </p:cNvPr>
          <p:cNvSpPr>
            <a:spLocks noGrp="1"/>
          </p:cNvSpPr>
          <p:nvPr>
            <p:ph type="sldNum" sz="quarter" idx="12"/>
          </p:nvPr>
        </p:nvSpPr>
        <p:spPr>
          <a:xfrm>
            <a:off x="6780213" y="6780213"/>
            <a:ext cx="2160587" cy="388937"/>
          </a:xfrm>
          <a:prstGeom prst="rect">
            <a:avLst/>
          </a:prstGeom>
        </p:spPr>
        <p:txBody>
          <a:bodyPr/>
          <a:lstStyle/>
          <a:p>
            <a:fld id="{93458498-14B9-461C-923A-30B108299C65}" type="slidenum">
              <a:rPr lang="en-US" smtClean="0"/>
              <a:t>‹#›</a:t>
            </a:fld>
            <a:endParaRPr lang="en-US"/>
          </a:p>
        </p:txBody>
      </p:sp>
    </p:spTree>
    <p:extLst>
      <p:ext uri="{BB962C8B-B14F-4D97-AF65-F5344CB8AC3E}">
        <p14:creationId xmlns:p14="http://schemas.microsoft.com/office/powerpoint/2010/main" val="177079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CD5F-B8CE-423C-8530-C44D0537ECE4}"/>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34CB2-7F16-416C-9762-F618A54AE8DC}"/>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19032-DAC8-4546-92FA-055CA033D2D0}"/>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517299F7-A126-4377-BC98-91C5A655F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82124-882E-4F33-B6D7-76A2E1823128}"/>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3000588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8220-16C9-4FC9-A966-140A14CAD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9A664-8F81-49DD-A1C8-0DECB92F2B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90709-64B8-4DE7-9263-50E849698893}"/>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E69007B3-E067-4F17-93C9-A3AE21CA1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C9F3E-B348-473D-9B6A-D49D4A1C602B}"/>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1685195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D53A-4D7B-4800-9B7B-A445E021DE07}"/>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AC145C-68F8-48D7-870D-03EA86EA7812}"/>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C17835-4DBA-4121-BB10-D232FF0E652D}"/>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6DA12332-4418-4C30-B6C1-AA6EE1A37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22BDB-8686-4097-8D29-763302F9C06D}"/>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320080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AFD9-C017-4C4A-9FCC-E29B2D138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750DE-5D40-4C72-8742-BD5BB5349309}"/>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E7ABD-9D27-43CE-A9A6-A7FBC7D3E49A}"/>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37486-B415-4694-B145-A77C10829BBE}"/>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6" name="Footer Placeholder 5">
            <a:extLst>
              <a:ext uri="{FF2B5EF4-FFF2-40B4-BE49-F238E27FC236}">
                <a16:creationId xmlns:a16="http://schemas.microsoft.com/office/drawing/2014/main" id="{7A1AD541-8485-4F0B-8373-19D113DE8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0F245-B679-4715-BF93-E752AAB9B69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898253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A4A4-41C9-4374-B813-62BFEB893B7B}"/>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25EAC5-8028-4E8A-91B2-F154976D2EA4}"/>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819493-E07F-48A6-BDEF-C2AD649805BF}"/>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4D486-2292-4BB5-B08B-9BD0F17134E8}"/>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F93351-6556-4E99-83AE-0FC812267E71}"/>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D7010-44F2-469D-8546-77333FD2F9A8}"/>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8" name="Footer Placeholder 7">
            <a:extLst>
              <a:ext uri="{FF2B5EF4-FFF2-40B4-BE49-F238E27FC236}">
                <a16:creationId xmlns:a16="http://schemas.microsoft.com/office/drawing/2014/main" id="{0D8E3769-A60D-4762-83D6-349CDA15F3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0C033-ECAD-48E2-BCA2-AEB06439230E}"/>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1251404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1CC2-AFD5-411E-80D2-BD10731934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18D3E3-4C1C-4591-BF89-0B494A41B304}"/>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4" name="Footer Placeholder 3">
            <a:extLst>
              <a:ext uri="{FF2B5EF4-FFF2-40B4-BE49-F238E27FC236}">
                <a16:creationId xmlns:a16="http://schemas.microsoft.com/office/drawing/2014/main" id="{793918A9-5F38-4A31-A860-A91D816A9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954D5E-E56A-4BF6-8FF3-49AD32D80D39}"/>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3772437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C7327-310A-4FCF-983C-67875939E0DC}"/>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3" name="Footer Placeholder 2">
            <a:extLst>
              <a:ext uri="{FF2B5EF4-FFF2-40B4-BE49-F238E27FC236}">
                <a16:creationId xmlns:a16="http://schemas.microsoft.com/office/drawing/2014/main" id="{1B77D425-2F81-4A7A-9435-8694B39C9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BEAA5C-F52F-4569-9885-9545075E651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44021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11FD-7609-427C-A5F9-9CE95C1D2DE6}"/>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88DAA0-8799-404B-9F79-EDE635EB4462}"/>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3CFF4A-181F-484C-9685-920C7061A7C0}"/>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C06A33AA-5631-4C5D-BC25-556AAF3A1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C602C-0A6D-4E9C-B690-ACDD3A39E95C}"/>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369968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7B26-DAFE-4C40-9251-4846A10DB0C5}"/>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1A191-70F3-44C6-9BB5-9A7673DD6656}"/>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AFF1B-1BE4-4F88-8591-E63A085B07A5}"/>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93D6C8-DCEF-45C8-BF28-87213539121E}"/>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6" name="Footer Placeholder 5">
            <a:extLst>
              <a:ext uri="{FF2B5EF4-FFF2-40B4-BE49-F238E27FC236}">
                <a16:creationId xmlns:a16="http://schemas.microsoft.com/office/drawing/2014/main" id="{44A14D29-AD57-40B8-BE9B-576FE0563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D54C4-C4C2-4053-B0B6-ADDE739C910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303015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FF78-FF2E-4CC2-8776-46066D596962}"/>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E41E3-D998-4351-9117-796598CEEADE}"/>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E3D7F9-27AF-4672-AAA5-86C553EE48A2}"/>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F64547-1CB3-4DEA-B6F6-D2A79E55B0A3}"/>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6" name="Footer Placeholder 5">
            <a:extLst>
              <a:ext uri="{FF2B5EF4-FFF2-40B4-BE49-F238E27FC236}">
                <a16:creationId xmlns:a16="http://schemas.microsoft.com/office/drawing/2014/main" id="{0232C3FF-CC72-4F8D-8F5B-9EC499488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75F35-A9E2-4D8A-B618-2BC6939D6C5A}"/>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43526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D1C-4BA4-465B-9270-31E29953F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92356A-45BE-465C-815B-096A673FFC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2A641-0AFD-4C53-8563-22FA7AD0B396}"/>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2222C6D8-00BF-4DBC-B90F-7035CBCE0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46458-9FCE-4567-A33C-60BB89B904E1}"/>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1823720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12386-9B8B-4777-9865-D67D2B1B2539}"/>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2FABA-7A33-4D7C-BCBD-9A4B0154B17E}"/>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D6994-A0DF-46F2-9D7B-16C95C7BF31A}"/>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9C9A78F3-8A81-486E-ABFB-CDD4A6270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381EB-DD39-4584-8ADF-D68B49EF15F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1599062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96B7-AEE0-4387-880A-D31F7BD55AA6}"/>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FB9D1-A420-4CF1-903C-EE9065B5B47F}"/>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B65229-1322-422A-A857-33C063A85350}"/>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F4D5B999-2B83-45F3-8D40-F804C5486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D1388-0329-497A-979E-33A9E4297E2B}"/>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182631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37DA-85BA-4128-813E-78364306E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A7DD6-B612-4744-9167-7733FEA631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D16CD-0870-47A2-B506-F79C669A8304}"/>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A8A1A772-2558-4346-95BB-67C022027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6EEF0-44E7-49E4-929A-8E42FE603F91}"/>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903122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D470-B837-416E-A213-B274E64545ED}"/>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2E9665-A954-4210-9B03-70EAF99AEEAE}"/>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C90D58-ACA5-4F72-A43A-AA9F1794D34C}"/>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66BFF60A-09E9-4E7E-ABD3-E6E4800D1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08A34-3D1A-4966-8B26-4DAE798C194B}"/>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866460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B880-7BEC-4225-AD39-6C5B4E7EA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DD983-B735-4883-999D-351BFB18AB8A}"/>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AB5BF-DE58-4D7A-9CBB-7D24C8137302}"/>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E8119-80AF-48AC-8633-2428A8F6B19E}"/>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6" name="Footer Placeholder 5">
            <a:extLst>
              <a:ext uri="{FF2B5EF4-FFF2-40B4-BE49-F238E27FC236}">
                <a16:creationId xmlns:a16="http://schemas.microsoft.com/office/drawing/2014/main" id="{CF4ABAB7-7C2D-4ED3-AA62-172E3E630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D0F1D-3FAA-4351-826B-E9A3DE186983}"/>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367951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6998-F285-4708-BFDD-5EB227877D7F}"/>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0D1CC-AC60-4290-BBD4-3E48FA3B2AA0}"/>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24B268-AF73-4084-BC51-4B1A809615CA}"/>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577F3-EA9B-4A42-BFBB-4C87BC29FDE7}"/>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854BB0-CE6E-4C27-9F5E-0CEEA214E6AC}"/>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E6EEA2-A57B-4B56-AE03-EC6BF657855B}"/>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8" name="Footer Placeholder 7">
            <a:extLst>
              <a:ext uri="{FF2B5EF4-FFF2-40B4-BE49-F238E27FC236}">
                <a16:creationId xmlns:a16="http://schemas.microsoft.com/office/drawing/2014/main" id="{10E12C8F-76C6-4C96-8682-09C72C481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36E30B-ECCD-4E2C-A6F4-FFE82C48D04C}"/>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05088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A544-5A61-49F9-B846-CF74E8E34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0B94F-8C9C-4A30-B1AC-4AF61DD74D43}"/>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4" name="Footer Placeholder 3">
            <a:extLst>
              <a:ext uri="{FF2B5EF4-FFF2-40B4-BE49-F238E27FC236}">
                <a16:creationId xmlns:a16="http://schemas.microsoft.com/office/drawing/2014/main" id="{4C655D37-B4E3-49CE-8272-B8E621E30C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75A44-4C0F-4F1E-AB40-12A9BD121916}"/>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52379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427-7087-4708-9C07-D9A064D75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2B361-4691-49F4-A312-DF2626507520}"/>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A9DAE-5B48-4B08-9463-E7043A5E3251}"/>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9D05B-7F04-48FE-9A81-2C7E5D087CBF}"/>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6" name="Footer Placeholder 5">
            <a:extLst>
              <a:ext uri="{FF2B5EF4-FFF2-40B4-BE49-F238E27FC236}">
                <a16:creationId xmlns:a16="http://schemas.microsoft.com/office/drawing/2014/main" id="{07885C98-18CA-43D4-8E0E-3DE249BD5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F0E1C-BEE5-4565-A349-5077CD9CC2EE}"/>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486579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95626-F1B3-4765-A0C7-790DCF66D788}"/>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3" name="Footer Placeholder 2">
            <a:extLst>
              <a:ext uri="{FF2B5EF4-FFF2-40B4-BE49-F238E27FC236}">
                <a16:creationId xmlns:a16="http://schemas.microsoft.com/office/drawing/2014/main" id="{35C58B44-2900-47D6-BEB5-12134EB7D3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483E4A-FFC3-4301-814B-EB77F01CC0FB}"/>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448043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4BDE-A741-4374-95B9-DD0F3A1C4822}"/>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39C46-0E25-4031-84A6-C58B65D2D881}"/>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39FB8-7F2A-4ECA-AA02-39E45B2ADA04}"/>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CC0C5C-FCF2-4849-9C7F-1531572E6609}"/>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6" name="Footer Placeholder 5">
            <a:extLst>
              <a:ext uri="{FF2B5EF4-FFF2-40B4-BE49-F238E27FC236}">
                <a16:creationId xmlns:a16="http://schemas.microsoft.com/office/drawing/2014/main" id="{376D9680-CA7C-4BFD-A654-C4A0C600D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ED700-28B1-49A3-8B8F-828B5A183016}"/>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036127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EF3C-FB25-44EB-A7B2-74CE8FFFBF99}"/>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95E50-94A9-427C-9C53-800AE881934E}"/>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99611D-8C87-4634-B7C5-B675CAACD823}"/>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2ADA32-DBF6-4B8A-98F4-5B9E15F24ED2}"/>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6" name="Footer Placeholder 5">
            <a:extLst>
              <a:ext uri="{FF2B5EF4-FFF2-40B4-BE49-F238E27FC236}">
                <a16:creationId xmlns:a16="http://schemas.microsoft.com/office/drawing/2014/main" id="{17AB5137-29DF-483B-B396-3CE1BBA8C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CE2A9-F8BD-4617-A953-B50196373792}"/>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789426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4342-32F5-409F-91F8-D111EF139D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E1047-D549-4C3F-894F-371AF6F8E8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A46EE-B8A6-4CDE-9299-790803E60FCD}"/>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20E80668-40F3-46DC-9000-41D49A6CB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D95B1-B0AC-46FC-9E16-9798B653EE66}"/>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99166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BF05E-FB7A-480A-8E5A-49C742301791}"/>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9345C-AB77-4A2A-AC98-58A7E8A29054}"/>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C22D-21B6-4109-991F-FFEF6DF90C37}"/>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66ED854C-532F-46F8-B5A6-40DFB38D7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BAB9E-6D16-4C20-9F6C-10EE30CA3505}"/>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403594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7D24-E459-4AC8-ABA1-53F2D1893C4B}"/>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17C0A-9013-42E7-A793-2B9071081CC2}"/>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32932A-F372-4BD7-B52B-14EFDDA298C0}"/>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E85E75CB-B31B-42D6-B369-E20892723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5A025-B93F-46C4-8080-660D9E6D68D6}"/>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275663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0748-755B-4055-B990-34AF76436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68556-6914-48F8-A668-58386277D0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387A9-90BA-42D1-89ED-393C0AD10786}"/>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466F691A-BD8E-462F-98FC-8FAD6CB98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19AE8-215C-4C8C-A208-676B9BB51309}"/>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691949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11FD-7609-427C-A5F9-9CE95C1D2DE6}"/>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88DAA0-8799-404B-9F79-EDE635EB4462}"/>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3CFF4A-181F-484C-9685-920C7061A7C0}"/>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C06A33AA-5631-4C5D-BC25-556AAF3A1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C602C-0A6D-4E9C-B690-ACDD3A39E95C}"/>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3799442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427-7087-4708-9C07-D9A064D75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2B361-4691-49F4-A312-DF2626507520}"/>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A9DAE-5B48-4B08-9463-E7043A5E3251}"/>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9D05B-7F04-48FE-9A81-2C7E5D087CBF}"/>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6" name="Footer Placeholder 5">
            <a:extLst>
              <a:ext uri="{FF2B5EF4-FFF2-40B4-BE49-F238E27FC236}">
                <a16:creationId xmlns:a16="http://schemas.microsoft.com/office/drawing/2014/main" id="{07885C98-18CA-43D4-8E0E-3DE249BD5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F0E1C-BEE5-4565-A349-5077CD9CC2EE}"/>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3536216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0D00-E63F-4C36-9612-3AB4B05B9695}"/>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E144E9-3CD2-4EC1-91D3-6E95F3136AC2}"/>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B13711-2F98-4EE2-BC9A-CFF12BEC9E57}"/>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7D9C8-26D4-4A6F-9C7A-3D686DB3AFAF}"/>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56FE49-BE92-4010-94F6-D3404C0C0E1F}"/>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563AB-4EB0-434D-83AC-C4C24194BC0C}"/>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8" name="Footer Placeholder 7">
            <a:extLst>
              <a:ext uri="{FF2B5EF4-FFF2-40B4-BE49-F238E27FC236}">
                <a16:creationId xmlns:a16="http://schemas.microsoft.com/office/drawing/2014/main" id="{B8D7913B-C6BC-4B08-AE62-2FD8F5EA3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12B31-61BD-4EEC-954B-0D0601B582CC}"/>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421610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0D00-E63F-4C36-9612-3AB4B05B9695}"/>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E144E9-3CD2-4EC1-91D3-6E95F3136AC2}"/>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B13711-2F98-4EE2-BC9A-CFF12BEC9E57}"/>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7D9C8-26D4-4A6F-9C7A-3D686DB3AFAF}"/>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56FE49-BE92-4010-94F6-D3404C0C0E1F}"/>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563AB-4EB0-434D-83AC-C4C24194BC0C}"/>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8" name="Footer Placeholder 7">
            <a:extLst>
              <a:ext uri="{FF2B5EF4-FFF2-40B4-BE49-F238E27FC236}">
                <a16:creationId xmlns:a16="http://schemas.microsoft.com/office/drawing/2014/main" id="{B8D7913B-C6BC-4B08-AE62-2FD8F5EA3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12B31-61BD-4EEC-954B-0D0601B582CC}"/>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648356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A66F-6CD5-4E8C-BF58-B8476579C5E3}"/>
              </a:ext>
            </a:extLst>
          </p:cNvPr>
          <p:cNvSpPr>
            <a:spLocks noGrp="1"/>
          </p:cNvSpPr>
          <p:nvPr>
            <p:ph type="title"/>
          </p:nvPr>
        </p:nvSpPr>
        <p:spPr>
          <a:xfrm>
            <a:off x="701857" y="14909"/>
            <a:ext cx="8883013" cy="675861"/>
          </a:xfrm>
        </p:spPr>
        <p:txBody>
          <a:bodyPr>
            <a:normAutofit/>
          </a:bodyPr>
          <a:lstStyle>
            <a:lvl1pPr>
              <a:defRPr sz="36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FC0E9BFF-1AC8-427B-91FC-5C64F3E19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560" y="7080483"/>
            <a:ext cx="548640" cy="234717"/>
          </a:xfrm>
          <a:prstGeom prst="rect">
            <a:avLst/>
          </a:prstGeom>
        </p:spPr>
      </p:pic>
      <p:sp>
        <p:nvSpPr>
          <p:cNvPr id="8" name="Rectangle 7">
            <a:extLst>
              <a:ext uri="{FF2B5EF4-FFF2-40B4-BE49-F238E27FC236}">
                <a16:creationId xmlns:a16="http://schemas.microsoft.com/office/drawing/2014/main" id="{7687E869-1627-481F-8B6A-C41831ACF37F}"/>
              </a:ext>
            </a:extLst>
          </p:cNvPr>
          <p:cNvSpPr/>
          <p:nvPr/>
        </p:nvSpPr>
        <p:spPr>
          <a:xfrm>
            <a:off x="-1" y="0"/>
            <a:ext cx="685800" cy="7315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DE5F14D-E344-4F97-91E1-C2B7568EFCC1}"/>
              </a:ext>
            </a:extLst>
          </p:cNvPr>
          <p:cNvGrpSpPr/>
          <p:nvPr/>
        </p:nvGrpSpPr>
        <p:grpSpPr>
          <a:xfrm>
            <a:off x="16329" y="20810"/>
            <a:ext cx="649224" cy="457200"/>
            <a:chOff x="923367" y="1147482"/>
            <a:chExt cx="649224" cy="457200"/>
          </a:xfrm>
        </p:grpSpPr>
        <p:sp>
          <p:nvSpPr>
            <p:cNvPr id="10" name="Rectangle 9">
              <a:extLst>
                <a:ext uri="{FF2B5EF4-FFF2-40B4-BE49-F238E27FC236}">
                  <a16:creationId xmlns:a16="http://schemas.microsoft.com/office/drawing/2014/main" id="{B7188092-DF96-4BE8-BBB1-044B1920EEE1}"/>
                </a:ext>
              </a:extLst>
            </p:cNvPr>
            <p:cNvSpPr/>
            <p:nvPr/>
          </p:nvSpPr>
          <p:spPr bwMode="auto">
            <a:xfrm>
              <a:off x="923367" y="1147482"/>
              <a:ext cx="649224" cy="4572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endParaRPr kumimoji="0" lang="en-US" sz="2800" b="0" i="1" u="none" strike="noStrike" cap="none" normalizeH="0" baseline="0">
                <a:ln>
                  <a:noFill/>
                </a:ln>
                <a:solidFill>
                  <a:schemeClr val="tx1"/>
                </a:solidFill>
                <a:effectLst>
                  <a:outerShdw blurRad="38100" dist="38100" dir="2700000" algn="tl">
                    <a:srgbClr val="000000">
                      <a:alpha val="43137"/>
                    </a:srgbClr>
                  </a:outerShdw>
                </a:effectLst>
                <a:latin typeface="Univers" pitchFamily="34" charset="0"/>
              </a:endParaRPr>
            </a:p>
          </p:txBody>
        </p:sp>
        <p:sp>
          <p:nvSpPr>
            <p:cNvPr id="11" name="Oval 10">
              <a:extLst>
                <a:ext uri="{FF2B5EF4-FFF2-40B4-BE49-F238E27FC236}">
                  <a16:creationId xmlns:a16="http://schemas.microsoft.com/office/drawing/2014/main" id="{9B91A2CC-933A-4733-8DDD-81FECA03EB69}"/>
                </a:ext>
              </a:extLst>
            </p:cNvPr>
            <p:cNvSpPr>
              <a:spLocks noChangeAspect="1"/>
            </p:cNvSpPr>
            <p:nvPr/>
          </p:nvSpPr>
          <p:spPr>
            <a:xfrm rot="733734">
              <a:off x="923367" y="1211025"/>
              <a:ext cx="640080" cy="374385"/>
            </a:xfrm>
            <a:prstGeom prst="ellipse">
              <a:avLst/>
            </a:prstGeom>
            <a:blipFill rotWithShape="1">
              <a:blip r:embed="rId3"/>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EA6A00AE-B9F9-4AC1-8825-878408EA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560" y="7080483"/>
            <a:ext cx="548640" cy="234717"/>
          </a:xfrm>
          <a:prstGeom prst="rect">
            <a:avLst/>
          </a:prstGeom>
        </p:spPr>
      </p:pic>
      <p:sp>
        <p:nvSpPr>
          <p:cNvPr id="13" name="Rectangle 12">
            <a:extLst>
              <a:ext uri="{FF2B5EF4-FFF2-40B4-BE49-F238E27FC236}">
                <a16:creationId xmlns:a16="http://schemas.microsoft.com/office/drawing/2014/main" id="{95869BEF-3B07-4A41-8590-90E92EB9A790}"/>
              </a:ext>
            </a:extLst>
          </p:cNvPr>
          <p:cNvSpPr/>
          <p:nvPr userDrawn="1"/>
        </p:nvSpPr>
        <p:spPr>
          <a:xfrm>
            <a:off x="-1" y="0"/>
            <a:ext cx="685800" cy="731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314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11D2-FFD2-4D64-B21B-B1440A9E1137}"/>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3" name="Footer Placeholder 2">
            <a:extLst>
              <a:ext uri="{FF2B5EF4-FFF2-40B4-BE49-F238E27FC236}">
                <a16:creationId xmlns:a16="http://schemas.microsoft.com/office/drawing/2014/main" id="{2538D703-2C18-4665-9D11-07F632C2B1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A612B6-6AE9-4683-B3F9-18FB3105D51A}"/>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990876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2F33-F609-4A16-8EF4-03967BF83AEA}"/>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038F2F-3739-4185-A9AA-ACB3F86B562E}"/>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DC298-D7D6-4DC3-8D6B-1B3CF432C785}"/>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26D75-858B-4010-8239-FDADBA0BB83B}"/>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6" name="Footer Placeholder 5">
            <a:extLst>
              <a:ext uri="{FF2B5EF4-FFF2-40B4-BE49-F238E27FC236}">
                <a16:creationId xmlns:a16="http://schemas.microsoft.com/office/drawing/2014/main" id="{CE0E748B-195C-473B-8999-8C98EC033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56D1A-AAD0-4183-B0B2-F261C76F6861}"/>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3196861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50C4-45D5-4861-B825-6C2B1960C571}"/>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00F49-3AE3-4515-A7C5-702CE17C2369}"/>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04CE6AD-FA05-48DE-AC11-9E0D0F05F2B4}"/>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FDFC75-700E-4DAE-9637-AE10B35BA536}"/>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6" name="Footer Placeholder 5">
            <a:extLst>
              <a:ext uri="{FF2B5EF4-FFF2-40B4-BE49-F238E27FC236}">
                <a16:creationId xmlns:a16="http://schemas.microsoft.com/office/drawing/2014/main" id="{E02C577F-AAB6-4349-9C4D-029E13F64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10F20-E966-41C2-940E-031E3B02C40A}"/>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9379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7D6B-3207-4F56-870C-16081099BE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CD2C8-6AEE-45BB-BFA6-68266562D7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06635-D256-4C5A-B80B-15709DAB1E4F}"/>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6B35AE1C-B0DB-48C9-993A-39AB3026F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0EE09-60F6-45C6-9D82-5DF21DCA5404}"/>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3231890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8D240F-A87A-4025-AA01-8633D5A833B8}"/>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E7E65-3042-44DD-A326-4E0911F3CD88}"/>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91F50-AE3B-44FC-BD87-15F3C743ED5E}"/>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643F26E8-8566-47D0-937A-C54C5423A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B8727-2DE4-4346-B1BC-3B6BDE8984EA}"/>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4022361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CD5F-B8CE-423C-8530-C44D0537ECE4}"/>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34CB2-7F16-416C-9762-F618A54AE8DC}"/>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19032-DAC8-4546-92FA-055CA033D2D0}"/>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517299F7-A126-4377-BC98-91C5A655F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82124-882E-4F33-B6D7-76A2E1823128}"/>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519018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8220-16C9-4FC9-A966-140A14CAD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9A664-8F81-49DD-A1C8-0DECB92F2B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90709-64B8-4DE7-9263-50E849698893}"/>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E69007B3-E067-4F17-93C9-A3AE21CA1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C9F3E-B348-473D-9B6A-D49D4A1C602B}"/>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940544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D53A-4D7B-4800-9B7B-A445E021DE07}"/>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AC145C-68F8-48D7-870D-03EA86EA7812}"/>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C17835-4DBA-4121-BB10-D232FF0E652D}"/>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6DA12332-4418-4C30-B6C1-AA6EE1A37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22BDB-8686-4097-8D29-763302F9C06D}"/>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1345257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AFD9-C017-4C4A-9FCC-E29B2D138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750DE-5D40-4C72-8742-BD5BB5349309}"/>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E7ABD-9D27-43CE-A9A6-A7FBC7D3E49A}"/>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37486-B415-4694-B145-A77C10829BBE}"/>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6" name="Footer Placeholder 5">
            <a:extLst>
              <a:ext uri="{FF2B5EF4-FFF2-40B4-BE49-F238E27FC236}">
                <a16:creationId xmlns:a16="http://schemas.microsoft.com/office/drawing/2014/main" id="{7A1AD541-8485-4F0B-8373-19D113DE8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0F245-B679-4715-BF93-E752AAB9B69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40556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A66F-6CD5-4E8C-BF58-B8476579C5E3}"/>
              </a:ext>
            </a:extLst>
          </p:cNvPr>
          <p:cNvSpPr>
            <a:spLocks noGrp="1"/>
          </p:cNvSpPr>
          <p:nvPr>
            <p:ph type="title"/>
          </p:nvPr>
        </p:nvSpPr>
        <p:spPr>
          <a:xfrm>
            <a:off x="701857" y="14909"/>
            <a:ext cx="8883013" cy="675861"/>
          </a:xfrm>
        </p:spPr>
        <p:txBody>
          <a:bodyPr>
            <a:normAutofit/>
          </a:bodyPr>
          <a:lstStyle>
            <a:lvl1pPr>
              <a:defRPr sz="3600" b="1">
                <a:latin typeface="Calibri" panose="020F0502020204030204" pitchFamily="34" charset="0"/>
                <a:cs typeface="Calibri" panose="020F050202020403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FC0E9BFF-1AC8-427B-91FC-5C64F3E1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560" y="7080483"/>
            <a:ext cx="548640" cy="234717"/>
          </a:xfrm>
          <a:prstGeom prst="rect">
            <a:avLst/>
          </a:prstGeom>
        </p:spPr>
      </p:pic>
      <p:sp>
        <p:nvSpPr>
          <p:cNvPr id="8" name="Rectangle 7">
            <a:extLst>
              <a:ext uri="{FF2B5EF4-FFF2-40B4-BE49-F238E27FC236}">
                <a16:creationId xmlns:a16="http://schemas.microsoft.com/office/drawing/2014/main" id="{7687E869-1627-481F-8B6A-C41831ACF37F}"/>
              </a:ext>
            </a:extLst>
          </p:cNvPr>
          <p:cNvSpPr/>
          <p:nvPr userDrawn="1"/>
        </p:nvSpPr>
        <p:spPr>
          <a:xfrm>
            <a:off x="-1" y="0"/>
            <a:ext cx="685800" cy="7315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DE5F14D-E344-4F97-91E1-C2B7568EFCC1}"/>
              </a:ext>
            </a:extLst>
          </p:cNvPr>
          <p:cNvGrpSpPr/>
          <p:nvPr userDrawn="1"/>
        </p:nvGrpSpPr>
        <p:grpSpPr>
          <a:xfrm>
            <a:off x="16329" y="20810"/>
            <a:ext cx="649224" cy="457200"/>
            <a:chOff x="923367" y="1147482"/>
            <a:chExt cx="649224" cy="457200"/>
          </a:xfrm>
        </p:grpSpPr>
        <p:sp>
          <p:nvSpPr>
            <p:cNvPr id="10" name="Rectangle 9">
              <a:extLst>
                <a:ext uri="{FF2B5EF4-FFF2-40B4-BE49-F238E27FC236}">
                  <a16:creationId xmlns:a16="http://schemas.microsoft.com/office/drawing/2014/main" id="{B7188092-DF96-4BE8-BBB1-044B1920EEE1}"/>
                </a:ext>
              </a:extLst>
            </p:cNvPr>
            <p:cNvSpPr/>
            <p:nvPr userDrawn="1"/>
          </p:nvSpPr>
          <p:spPr bwMode="auto">
            <a:xfrm>
              <a:off x="923367" y="1147482"/>
              <a:ext cx="649224" cy="4572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endParaRPr kumimoji="0" lang="en-US" sz="2800" b="0" i="1" u="none" strike="noStrike" cap="none" normalizeH="0" baseline="0">
                <a:ln>
                  <a:noFill/>
                </a:ln>
                <a:solidFill>
                  <a:schemeClr val="tx1"/>
                </a:solidFill>
                <a:effectLst>
                  <a:outerShdw blurRad="38100" dist="38100" dir="2700000" algn="tl">
                    <a:srgbClr val="000000">
                      <a:alpha val="43137"/>
                    </a:srgbClr>
                  </a:outerShdw>
                </a:effectLst>
                <a:latin typeface="Univers" pitchFamily="34" charset="0"/>
              </a:endParaRPr>
            </a:p>
          </p:txBody>
        </p:sp>
        <p:sp>
          <p:nvSpPr>
            <p:cNvPr id="11" name="Oval 10">
              <a:extLst>
                <a:ext uri="{FF2B5EF4-FFF2-40B4-BE49-F238E27FC236}">
                  <a16:creationId xmlns:a16="http://schemas.microsoft.com/office/drawing/2014/main" id="{9B91A2CC-933A-4733-8DDD-81FECA03EB69}"/>
                </a:ext>
              </a:extLst>
            </p:cNvPr>
            <p:cNvSpPr>
              <a:spLocks noChangeAspect="1"/>
            </p:cNvSpPr>
            <p:nvPr userDrawn="1"/>
          </p:nvSpPr>
          <p:spPr>
            <a:xfrm rot="733734">
              <a:off x="923367" y="1211025"/>
              <a:ext cx="640080" cy="374385"/>
            </a:xfrm>
            <a:prstGeom prst="ellipse">
              <a:avLst/>
            </a:prstGeom>
            <a:blipFill rotWithShape="1">
              <a:blip r:embed="rId3"/>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85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A4A4-41C9-4374-B813-62BFEB893B7B}"/>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25EAC5-8028-4E8A-91B2-F154976D2EA4}"/>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819493-E07F-48A6-BDEF-C2AD649805BF}"/>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4D486-2292-4BB5-B08B-9BD0F17134E8}"/>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F93351-6556-4E99-83AE-0FC812267E71}"/>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D7010-44F2-469D-8546-77333FD2F9A8}"/>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8" name="Footer Placeholder 7">
            <a:extLst>
              <a:ext uri="{FF2B5EF4-FFF2-40B4-BE49-F238E27FC236}">
                <a16:creationId xmlns:a16="http://schemas.microsoft.com/office/drawing/2014/main" id="{0D8E3769-A60D-4762-83D6-349CDA15F3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0C033-ECAD-48E2-BCA2-AEB06439230E}"/>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613654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1CC2-AFD5-411E-80D2-BD10731934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18D3E3-4C1C-4591-BF89-0B494A41B304}"/>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4" name="Footer Placeholder 3">
            <a:extLst>
              <a:ext uri="{FF2B5EF4-FFF2-40B4-BE49-F238E27FC236}">
                <a16:creationId xmlns:a16="http://schemas.microsoft.com/office/drawing/2014/main" id="{793918A9-5F38-4A31-A860-A91D816A9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954D5E-E56A-4BF6-8FF3-49AD32D80D39}"/>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301811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C7327-310A-4FCF-983C-67875939E0DC}"/>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3" name="Footer Placeholder 2">
            <a:extLst>
              <a:ext uri="{FF2B5EF4-FFF2-40B4-BE49-F238E27FC236}">
                <a16:creationId xmlns:a16="http://schemas.microsoft.com/office/drawing/2014/main" id="{1B77D425-2F81-4A7A-9435-8694B39C9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BEAA5C-F52F-4569-9885-9545075E651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924894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7B26-DAFE-4C40-9251-4846A10DB0C5}"/>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1A191-70F3-44C6-9BB5-9A7673DD6656}"/>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AFF1B-1BE4-4F88-8591-E63A085B07A5}"/>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93D6C8-DCEF-45C8-BF28-87213539121E}"/>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6" name="Footer Placeholder 5">
            <a:extLst>
              <a:ext uri="{FF2B5EF4-FFF2-40B4-BE49-F238E27FC236}">
                <a16:creationId xmlns:a16="http://schemas.microsoft.com/office/drawing/2014/main" id="{44A14D29-AD57-40B8-BE9B-576FE0563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D54C4-C4C2-4053-B0B6-ADDE739C910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4074536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FF78-FF2E-4CC2-8776-46066D596962}"/>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E41E3-D998-4351-9117-796598CEEADE}"/>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E3D7F9-27AF-4672-AAA5-86C553EE48A2}"/>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F64547-1CB3-4DEA-B6F6-D2A79E55B0A3}"/>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6" name="Footer Placeholder 5">
            <a:extLst>
              <a:ext uri="{FF2B5EF4-FFF2-40B4-BE49-F238E27FC236}">
                <a16:creationId xmlns:a16="http://schemas.microsoft.com/office/drawing/2014/main" id="{0232C3FF-CC72-4F8D-8F5B-9EC499488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75F35-A9E2-4D8A-B618-2BC6939D6C5A}"/>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53316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D1C-4BA4-465B-9270-31E29953F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92356A-45BE-465C-815B-096A673FFC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2A641-0AFD-4C53-8563-22FA7AD0B396}"/>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2222C6D8-00BF-4DBC-B90F-7035CBCE0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46458-9FCE-4567-A33C-60BB89B904E1}"/>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2172443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12386-9B8B-4777-9865-D67D2B1B2539}"/>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2FABA-7A33-4D7C-BCBD-9A4B0154B17E}"/>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D6994-A0DF-46F2-9D7B-16C95C7BF31A}"/>
              </a:ext>
            </a:extLst>
          </p:cNvPr>
          <p:cNvSpPr>
            <a:spLocks noGrp="1"/>
          </p:cNvSpPr>
          <p:nvPr>
            <p:ph type="dt" sz="half" idx="10"/>
          </p:nvPr>
        </p:nvSpPr>
        <p:spPr/>
        <p:txBody>
          <a:body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9C9A78F3-8A81-486E-ABFB-CDD4A6270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381EB-DD39-4584-8ADF-D68B49EF15FF}"/>
              </a:ext>
            </a:extLst>
          </p:cNvPr>
          <p:cNvSpPr>
            <a:spLocks noGrp="1"/>
          </p:cNvSpPr>
          <p:nvPr>
            <p:ph type="sldNum" sz="quarter" idx="12"/>
          </p:nvPr>
        </p:nvSpPr>
        <p:spPr/>
        <p:txBody>
          <a:bodyPr/>
          <a:lstStyle/>
          <a:p>
            <a:fld id="{A913937E-D9DC-4541-A68A-C8C3DBD87D65}" type="slidenum">
              <a:rPr lang="en-US" smtClean="0"/>
              <a:t>‹#›</a:t>
            </a:fld>
            <a:endParaRPr lang="en-US"/>
          </a:p>
        </p:txBody>
      </p:sp>
    </p:spTree>
    <p:extLst>
      <p:ext uri="{BB962C8B-B14F-4D97-AF65-F5344CB8AC3E}">
        <p14:creationId xmlns:p14="http://schemas.microsoft.com/office/powerpoint/2010/main" val="3544147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96B7-AEE0-4387-880A-D31F7BD55AA6}"/>
              </a:ext>
            </a:extLst>
          </p:cNvPr>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FB9D1-A420-4CF1-903C-EE9065B5B47F}"/>
              </a:ext>
            </a:extLst>
          </p:cNvPr>
          <p:cNvSpPr>
            <a:spLocks noGrp="1"/>
          </p:cNvSpPr>
          <p:nvPr>
            <p:ph type="subTitle" idx="1"/>
          </p:nvPr>
        </p:nvSpPr>
        <p:spPr>
          <a:xfrm>
            <a:off x="1200150" y="3841750"/>
            <a:ext cx="72009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B65229-1322-422A-A857-33C063A85350}"/>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F4D5B999-2B83-45F3-8D40-F804C5486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D1388-0329-497A-979E-33A9E4297E2B}"/>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21904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37DA-85BA-4128-813E-78364306E6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A7DD6-B612-4744-9167-7733FEA631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D16CD-0870-47A2-B506-F79C669A8304}"/>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A8A1A772-2558-4346-95BB-67C022027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6EEF0-44E7-49E4-929A-8E42FE603F91}"/>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11435000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D470-B837-416E-A213-B274E64545ED}"/>
              </a:ext>
            </a:extLst>
          </p:cNvPr>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2E9665-A954-4210-9B03-70EAF99AEEAE}"/>
              </a:ext>
            </a:extLst>
          </p:cNvPr>
          <p:cNvSpPr>
            <a:spLocks noGrp="1"/>
          </p:cNvSpPr>
          <p:nvPr>
            <p:ph type="body" idx="1"/>
          </p:nvPr>
        </p:nvSpPr>
        <p:spPr>
          <a:xfrm>
            <a:off x="655638" y="4895850"/>
            <a:ext cx="8280400" cy="1600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C90D58-ACA5-4F72-A43A-AA9F1794D34C}"/>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66BFF60A-09E9-4E7E-ABD3-E6E4800D1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08A34-3D1A-4966-8B26-4DAE798C194B}"/>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4372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11D2-FFD2-4D64-B21B-B1440A9E1137}"/>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3" name="Footer Placeholder 2">
            <a:extLst>
              <a:ext uri="{FF2B5EF4-FFF2-40B4-BE49-F238E27FC236}">
                <a16:creationId xmlns:a16="http://schemas.microsoft.com/office/drawing/2014/main" id="{2538D703-2C18-4665-9D11-07F632C2B1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A612B6-6AE9-4683-B3F9-18FB3105D51A}"/>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35529121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B880-7BEC-4225-AD39-6C5B4E7EA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DD983-B735-4883-999D-351BFB18AB8A}"/>
              </a:ext>
            </a:extLst>
          </p:cNvPr>
          <p:cNvSpPr>
            <a:spLocks noGrp="1"/>
          </p:cNvSpPr>
          <p:nvPr>
            <p:ph sz="half" idx="1"/>
          </p:nvPr>
        </p:nvSpPr>
        <p:spPr>
          <a:xfrm>
            <a:off x="6604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BAB5BF-DE58-4D7A-9CBB-7D24C8137302}"/>
              </a:ext>
            </a:extLst>
          </p:cNvPr>
          <p:cNvSpPr>
            <a:spLocks noGrp="1"/>
          </p:cNvSpPr>
          <p:nvPr>
            <p:ph sz="half" idx="2"/>
          </p:nvPr>
        </p:nvSpPr>
        <p:spPr>
          <a:xfrm>
            <a:off x="4876800" y="1947863"/>
            <a:ext cx="4064000" cy="4640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E8119-80AF-48AC-8633-2428A8F6B19E}"/>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6" name="Footer Placeholder 5">
            <a:extLst>
              <a:ext uri="{FF2B5EF4-FFF2-40B4-BE49-F238E27FC236}">
                <a16:creationId xmlns:a16="http://schemas.microsoft.com/office/drawing/2014/main" id="{CF4ABAB7-7C2D-4ED3-AA62-172E3E630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D0F1D-3FAA-4351-826B-E9A3DE186983}"/>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239596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6998-F285-4708-BFDD-5EB227877D7F}"/>
              </a:ext>
            </a:extLst>
          </p:cNvPr>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0D1CC-AC60-4290-BBD4-3E48FA3B2AA0}"/>
              </a:ext>
            </a:extLst>
          </p:cNvPr>
          <p:cNvSpPr>
            <a:spLocks noGrp="1"/>
          </p:cNvSpPr>
          <p:nvPr>
            <p:ph type="body" idx="1"/>
          </p:nvPr>
        </p:nvSpPr>
        <p:spPr>
          <a:xfrm>
            <a:off x="661988" y="1793875"/>
            <a:ext cx="4060825"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24B268-AF73-4084-BC51-4B1A809615CA}"/>
              </a:ext>
            </a:extLst>
          </p:cNvPr>
          <p:cNvSpPr>
            <a:spLocks noGrp="1"/>
          </p:cNvSpPr>
          <p:nvPr>
            <p:ph sz="half" idx="2"/>
          </p:nvPr>
        </p:nvSpPr>
        <p:spPr>
          <a:xfrm>
            <a:off x="661988" y="2671763"/>
            <a:ext cx="4060825"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577F3-EA9B-4A42-BFBB-4C87BC29FDE7}"/>
              </a:ext>
            </a:extLst>
          </p:cNvPr>
          <p:cNvSpPr>
            <a:spLocks noGrp="1"/>
          </p:cNvSpPr>
          <p:nvPr>
            <p:ph type="body" sz="quarter" idx="3"/>
          </p:nvPr>
        </p:nvSpPr>
        <p:spPr>
          <a:xfrm>
            <a:off x="4860925" y="1793875"/>
            <a:ext cx="4081463"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854BB0-CE6E-4C27-9F5E-0CEEA214E6AC}"/>
              </a:ext>
            </a:extLst>
          </p:cNvPr>
          <p:cNvSpPr>
            <a:spLocks noGrp="1"/>
          </p:cNvSpPr>
          <p:nvPr>
            <p:ph sz="quarter" idx="4"/>
          </p:nvPr>
        </p:nvSpPr>
        <p:spPr>
          <a:xfrm>
            <a:off x="4860925" y="2671763"/>
            <a:ext cx="4081463" cy="3930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E6EEA2-A57B-4B56-AE03-EC6BF657855B}"/>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8" name="Footer Placeholder 7">
            <a:extLst>
              <a:ext uri="{FF2B5EF4-FFF2-40B4-BE49-F238E27FC236}">
                <a16:creationId xmlns:a16="http://schemas.microsoft.com/office/drawing/2014/main" id="{10E12C8F-76C6-4C96-8682-09C72C481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36E30B-ECCD-4E2C-A6F4-FFE82C48D04C}"/>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7747494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A544-5A61-49F9-B846-CF74E8E34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0B94F-8C9C-4A30-B1AC-4AF61DD74D43}"/>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4" name="Footer Placeholder 3">
            <a:extLst>
              <a:ext uri="{FF2B5EF4-FFF2-40B4-BE49-F238E27FC236}">
                <a16:creationId xmlns:a16="http://schemas.microsoft.com/office/drawing/2014/main" id="{4C655D37-B4E3-49CE-8272-B8E621E30C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75A44-4C0F-4F1E-AB40-12A9BD121916}"/>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14253854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95626-F1B3-4765-A0C7-790DCF66D788}"/>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3" name="Footer Placeholder 2">
            <a:extLst>
              <a:ext uri="{FF2B5EF4-FFF2-40B4-BE49-F238E27FC236}">
                <a16:creationId xmlns:a16="http://schemas.microsoft.com/office/drawing/2014/main" id="{35C58B44-2900-47D6-BEB5-12134EB7D3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483E4A-FFC3-4301-814B-EB77F01CC0FB}"/>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105780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4BDE-A741-4374-95B9-DD0F3A1C4822}"/>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39C46-0E25-4031-84A6-C58B65D2D881}"/>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39FB8-7F2A-4ECA-AA02-39E45B2ADA04}"/>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CC0C5C-FCF2-4849-9C7F-1531572E6609}"/>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6" name="Footer Placeholder 5">
            <a:extLst>
              <a:ext uri="{FF2B5EF4-FFF2-40B4-BE49-F238E27FC236}">
                <a16:creationId xmlns:a16="http://schemas.microsoft.com/office/drawing/2014/main" id="{376D9680-CA7C-4BFD-A654-C4A0C600D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ED700-28B1-49A3-8B8F-828B5A183016}"/>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3620627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EF3C-FB25-44EB-A7B2-74CE8FFFBF99}"/>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95E50-94A9-427C-9C53-800AE881934E}"/>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F99611D-8C87-4634-B7C5-B675CAACD823}"/>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2ADA32-DBF6-4B8A-98F4-5B9E15F24ED2}"/>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6" name="Footer Placeholder 5">
            <a:extLst>
              <a:ext uri="{FF2B5EF4-FFF2-40B4-BE49-F238E27FC236}">
                <a16:creationId xmlns:a16="http://schemas.microsoft.com/office/drawing/2014/main" id="{17AB5137-29DF-483B-B396-3CE1BBA8C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CE2A9-F8BD-4617-A953-B50196373792}"/>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4552882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4342-32F5-409F-91F8-D111EF139D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E1047-D549-4C3F-894F-371AF6F8E8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A46EE-B8A6-4CDE-9299-790803E60FCD}"/>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20E80668-40F3-46DC-9000-41D49A6CB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D95B1-B0AC-46FC-9E16-9798B653EE66}"/>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2507049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BF05E-FB7A-480A-8E5A-49C742301791}"/>
              </a:ext>
            </a:extLst>
          </p:cNvPr>
          <p:cNvSpPr>
            <a:spLocks noGrp="1"/>
          </p:cNvSpPr>
          <p:nvPr>
            <p:ph type="title" orient="vert"/>
          </p:nvPr>
        </p:nvSpPr>
        <p:spPr>
          <a:xfrm>
            <a:off x="6870700" y="388938"/>
            <a:ext cx="2070100" cy="61991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9345C-AB77-4A2A-AC98-58A7E8A29054}"/>
              </a:ext>
            </a:extLst>
          </p:cNvPr>
          <p:cNvSpPr>
            <a:spLocks noGrp="1"/>
          </p:cNvSpPr>
          <p:nvPr>
            <p:ph type="body" orient="vert" idx="1"/>
          </p:nvPr>
        </p:nvSpPr>
        <p:spPr>
          <a:xfrm>
            <a:off x="660400" y="388938"/>
            <a:ext cx="6057900" cy="6199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C22D-21B6-4109-991F-FFEF6DF90C37}"/>
              </a:ext>
            </a:extLst>
          </p:cNvPr>
          <p:cNvSpPr>
            <a:spLocks noGrp="1"/>
          </p:cNvSpPr>
          <p:nvPr>
            <p:ph type="dt" sz="half" idx="10"/>
          </p:nvPr>
        </p:nvSpPr>
        <p:spPr/>
        <p:txBody>
          <a:body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66ED854C-532F-46F8-B5A6-40DFB38D7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BAB9E-6D16-4C20-9F6C-10EE30CA3505}"/>
              </a:ext>
            </a:extLst>
          </p:cNvPr>
          <p:cNvSpPr>
            <a:spLocks noGrp="1"/>
          </p:cNvSpPr>
          <p:nvPr>
            <p:ph type="sldNum" sz="quarter" idx="12"/>
          </p:nvPr>
        </p:nvSpPr>
        <p:spPr/>
        <p:txBody>
          <a:bodyPr/>
          <a:lstStyle/>
          <a:p>
            <a:fld id="{0E634716-66C4-44ED-9DA9-9B85A4565117}" type="slidenum">
              <a:rPr lang="en-US" smtClean="0"/>
              <a:t>‹#›</a:t>
            </a:fld>
            <a:endParaRPr lang="en-US"/>
          </a:p>
        </p:txBody>
      </p:sp>
    </p:spTree>
    <p:extLst>
      <p:ext uri="{BB962C8B-B14F-4D97-AF65-F5344CB8AC3E}">
        <p14:creationId xmlns:p14="http://schemas.microsoft.com/office/powerpoint/2010/main" val="327350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2F33-F609-4A16-8EF4-03967BF83AEA}"/>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038F2F-3739-4185-A9AA-ACB3F86B562E}"/>
              </a:ext>
            </a:extLst>
          </p:cNvPr>
          <p:cNvSpPr>
            <a:spLocks noGrp="1"/>
          </p:cNvSpPr>
          <p:nvPr>
            <p:ph idx="1"/>
          </p:nvPr>
        </p:nvSpPr>
        <p:spPr>
          <a:xfrm>
            <a:off x="4081463" y="1052513"/>
            <a:ext cx="4860925"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DC298-D7D6-4DC3-8D6B-1B3CF432C785}"/>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26D75-858B-4010-8239-FDADBA0BB83B}"/>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6" name="Footer Placeholder 5">
            <a:extLst>
              <a:ext uri="{FF2B5EF4-FFF2-40B4-BE49-F238E27FC236}">
                <a16:creationId xmlns:a16="http://schemas.microsoft.com/office/drawing/2014/main" id="{CE0E748B-195C-473B-8999-8C98EC033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56D1A-AAD0-4183-B0B2-F261C76F6861}"/>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11074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50C4-45D5-4861-B825-6C2B1960C571}"/>
              </a:ext>
            </a:extLst>
          </p:cNvPr>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00F49-3AE3-4515-A7C5-702CE17C2369}"/>
              </a:ext>
            </a:extLst>
          </p:cNvPr>
          <p:cNvSpPr>
            <a:spLocks noGrp="1"/>
          </p:cNvSpPr>
          <p:nvPr>
            <p:ph type="pic" idx="1"/>
          </p:nvPr>
        </p:nvSpPr>
        <p:spPr>
          <a:xfrm>
            <a:off x="4081463" y="1052513"/>
            <a:ext cx="4860925"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CE6AD-FA05-48DE-AC11-9E0D0F05F2B4}"/>
              </a:ext>
            </a:extLst>
          </p:cNvPr>
          <p:cNvSpPr>
            <a:spLocks noGrp="1"/>
          </p:cNvSpPr>
          <p:nvPr>
            <p:ph type="body" sz="half" idx="2"/>
          </p:nvPr>
        </p:nvSpPr>
        <p:spPr>
          <a:xfrm>
            <a:off x="661988" y="2193925"/>
            <a:ext cx="3095625"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FDFC75-700E-4DAE-9637-AE10B35BA536}"/>
              </a:ext>
            </a:extLst>
          </p:cNvPr>
          <p:cNvSpPr>
            <a:spLocks noGrp="1"/>
          </p:cNvSpPr>
          <p:nvPr>
            <p:ph type="dt" sz="half" idx="10"/>
          </p:nvPr>
        </p:nvSpPr>
        <p:spPr/>
        <p:txBody>
          <a:bodyPr/>
          <a:lstStyle/>
          <a:p>
            <a:fld id="{008DF205-D45A-4100-BEFB-319D142AD913}" type="datetimeFigureOut">
              <a:rPr lang="en-US" smtClean="0"/>
              <a:t>12/8/2020</a:t>
            </a:fld>
            <a:endParaRPr lang="en-US"/>
          </a:p>
        </p:txBody>
      </p:sp>
      <p:sp>
        <p:nvSpPr>
          <p:cNvPr id="6" name="Footer Placeholder 5">
            <a:extLst>
              <a:ext uri="{FF2B5EF4-FFF2-40B4-BE49-F238E27FC236}">
                <a16:creationId xmlns:a16="http://schemas.microsoft.com/office/drawing/2014/main" id="{E02C577F-AAB6-4349-9C4D-029E13F64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10F20-E966-41C2-940E-031E3B02C40A}"/>
              </a:ext>
            </a:extLst>
          </p:cNvPr>
          <p:cNvSpPr>
            <a:spLocks noGrp="1"/>
          </p:cNvSpPr>
          <p:nvPr>
            <p:ph type="sldNum" sz="quarter" idx="12"/>
          </p:nvPr>
        </p:nvSpPr>
        <p:spPr/>
        <p:txBody>
          <a:bodyPr/>
          <a:lstStyle/>
          <a:p>
            <a:fld id="{7C1D7859-50DC-43BC-94E0-049009A83FD1}" type="slidenum">
              <a:rPr lang="en-US" smtClean="0"/>
              <a:t>‹#›</a:t>
            </a:fld>
            <a:endParaRPr lang="en-US"/>
          </a:p>
        </p:txBody>
      </p:sp>
    </p:spTree>
    <p:extLst>
      <p:ext uri="{BB962C8B-B14F-4D97-AF65-F5344CB8AC3E}">
        <p14:creationId xmlns:p14="http://schemas.microsoft.com/office/powerpoint/2010/main" val="20334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9D42B-F116-4F51-A5DE-81F9410D6808}"/>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B54F7-82D7-4D29-9268-36A8C6AE959C}"/>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7987B-A578-46BE-803A-E41EEEBAF666}"/>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4D6B81E9-540F-4A38-B6A6-9762076C1AE2}"/>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D3A5BD-E6EE-4070-9C10-690337F5BE90}"/>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7C1D7859-50DC-43BC-94E0-049009A83FD1}" type="slidenum">
              <a:rPr lang="en-US" smtClean="0"/>
              <a:t>‹#›</a:t>
            </a:fld>
            <a:endParaRPr lang="en-US"/>
          </a:p>
        </p:txBody>
      </p:sp>
    </p:spTree>
    <p:extLst>
      <p:ext uri="{BB962C8B-B14F-4D97-AF65-F5344CB8AC3E}">
        <p14:creationId xmlns:p14="http://schemas.microsoft.com/office/powerpoint/2010/main" val="2134323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523AF-6265-48D9-9164-2759DFCD6DF6}"/>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04E07-6095-46B9-A165-6F4283F3999E}"/>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2457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2E993-57CD-4D03-8590-CAA5068E4CDA}"/>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45ACB-4514-4896-925E-A8ACEA8DAC5E}"/>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9AF3C-F678-462B-8B01-5823AFDE7F7A}"/>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3E7445B2-5B2F-4009-A4BB-C28EA80BDEB8}"/>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06D64-8486-4B8A-AE48-A6DE30C58CA1}"/>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A913937E-D9DC-4541-A68A-C8C3DBD87D65}" type="slidenum">
              <a:rPr lang="en-US" smtClean="0"/>
              <a:t>‹#›</a:t>
            </a:fld>
            <a:endParaRPr lang="en-US"/>
          </a:p>
        </p:txBody>
      </p:sp>
    </p:spTree>
    <p:extLst>
      <p:ext uri="{BB962C8B-B14F-4D97-AF65-F5344CB8AC3E}">
        <p14:creationId xmlns:p14="http://schemas.microsoft.com/office/powerpoint/2010/main" val="3220776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66860-38A4-4291-80E1-1FF25F21FCDE}"/>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2B141-FF2E-4CF2-99D8-4367BD7C2304}"/>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6CB9C-C9FD-40FE-8AB9-3EC32ADB6133}"/>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18DC2A63-1083-43DF-81DF-88E46D44A4F2}"/>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C3CE9E-9E0A-49D9-A2A4-AAFA05F24789}"/>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0E634716-66C4-44ED-9DA9-9B85A4565117}" type="slidenum">
              <a:rPr lang="en-US" smtClean="0"/>
              <a:t>‹#›</a:t>
            </a:fld>
            <a:endParaRPr lang="en-US"/>
          </a:p>
        </p:txBody>
      </p:sp>
    </p:spTree>
    <p:extLst>
      <p:ext uri="{BB962C8B-B14F-4D97-AF65-F5344CB8AC3E}">
        <p14:creationId xmlns:p14="http://schemas.microsoft.com/office/powerpoint/2010/main" val="121815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9D42B-F116-4F51-A5DE-81F9410D6808}"/>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B54F7-82D7-4D29-9268-36A8C6AE959C}"/>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7987B-A578-46BE-803A-E41EEEBAF666}"/>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008DF205-D45A-4100-BEFB-319D142AD913}" type="datetimeFigureOut">
              <a:rPr lang="en-US" smtClean="0"/>
              <a:t>12/8/2020</a:t>
            </a:fld>
            <a:endParaRPr lang="en-US"/>
          </a:p>
        </p:txBody>
      </p:sp>
      <p:sp>
        <p:nvSpPr>
          <p:cNvPr id="5" name="Footer Placeholder 4">
            <a:extLst>
              <a:ext uri="{FF2B5EF4-FFF2-40B4-BE49-F238E27FC236}">
                <a16:creationId xmlns:a16="http://schemas.microsoft.com/office/drawing/2014/main" id="{4D6B81E9-540F-4A38-B6A6-9762076C1AE2}"/>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D3A5BD-E6EE-4070-9C10-690337F5BE90}"/>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7C1D7859-50DC-43BC-94E0-049009A83FD1}" type="slidenum">
              <a:rPr lang="en-US" smtClean="0"/>
              <a:t>‹#›</a:t>
            </a:fld>
            <a:endParaRPr lang="en-US"/>
          </a:p>
        </p:txBody>
      </p:sp>
    </p:spTree>
    <p:extLst>
      <p:ext uri="{BB962C8B-B14F-4D97-AF65-F5344CB8AC3E}">
        <p14:creationId xmlns:p14="http://schemas.microsoft.com/office/powerpoint/2010/main" val="29749554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2E993-57CD-4D03-8590-CAA5068E4CDA}"/>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45ACB-4514-4896-925E-A8ACEA8DAC5E}"/>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9AF3C-F678-462B-8B01-5823AFDE7F7A}"/>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966E599D-02F2-4BC3-A970-C1DBC340040A}" type="datetimeFigureOut">
              <a:rPr lang="en-US" smtClean="0"/>
              <a:t>12/8/2020</a:t>
            </a:fld>
            <a:endParaRPr lang="en-US"/>
          </a:p>
        </p:txBody>
      </p:sp>
      <p:sp>
        <p:nvSpPr>
          <p:cNvPr id="5" name="Footer Placeholder 4">
            <a:extLst>
              <a:ext uri="{FF2B5EF4-FFF2-40B4-BE49-F238E27FC236}">
                <a16:creationId xmlns:a16="http://schemas.microsoft.com/office/drawing/2014/main" id="{3E7445B2-5B2F-4009-A4BB-C28EA80BDEB8}"/>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06D64-8486-4B8A-AE48-A6DE30C58CA1}"/>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A913937E-D9DC-4541-A68A-C8C3DBD87D65}" type="slidenum">
              <a:rPr lang="en-US" smtClean="0"/>
              <a:t>‹#›</a:t>
            </a:fld>
            <a:endParaRPr lang="en-US"/>
          </a:p>
        </p:txBody>
      </p:sp>
    </p:spTree>
    <p:extLst>
      <p:ext uri="{BB962C8B-B14F-4D97-AF65-F5344CB8AC3E}">
        <p14:creationId xmlns:p14="http://schemas.microsoft.com/office/powerpoint/2010/main" val="42051158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0">
              <a:srgbClr val="3333CC"/>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66860-38A4-4291-80E1-1FF25F21FCDE}"/>
              </a:ext>
            </a:extLst>
          </p:cNvPr>
          <p:cNvSpPr>
            <a:spLocks noGrp="1"/>
          </p:cNvSpPr>
          <p:nvPr>
            <p:ph type="title"/>
          </p:nvPr>
        </p:nvSpPr>
        <p:spPr>
          <a:xfrm>
            <a:off x="660400" y="388938"/>
            <a:ext cx="8280400" cy="14144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C2B141-FF2E-4CF2-99D8-4367BD7C2304}"/>
              </a:ext>
            </a:extLst>
          </p:cNvPr>
          <p:cNvSpPr>
            <a:spLocks noGrp="1"/>
          </p:cNvSpPr>
          <p:nvPr>
            <p:ph type="body" idx="1"/>
          </p:nvPr>
        </p:nvSpPr>
        <p:spPr>
          <a:xfrm>
            <a:off x="660400" y="1947863"/>
            <a:ext cx="8280400" cy="464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6CB9C-C9FD-40FE-8AB9-3EC32ADB6133}"/>
              </a:ext>
            </a:extLst>
          </p:cNvPr>
          <p:cNvSpPr>
            <a:spLocks noGrp="1"/>
          </p:cNvSpPr>
          <p:nvPr>
            <p:ph type="dt" sz="half" idx="2"/>
          </p:nvPr>
        </p:nvSpPr>
        <p:spPr>
          <a:xfrm>
            <a:off x="660400" y="6780213"/>
            <a:ext cx="2160588"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A4AE2ABA-2AD6-452C-B7D7-D28745089B61}" type="datetimeFigureOut">
              <a:rPr lang="en-US" smtClean="0"/>
              <a:t>12/8/2020</a:t>
            </a:fld>
            <a:endParaRPr lang="en-US"/>
          </a:p>
        </p:txBody>
      </p:sp>
      <p:sp>
        <p:nvSpPr>
          <p:cNvPr id="5" name="Footer Placeholder 4">
            <a:extLst>
              <a:ext uri="{FF2B5EF4-FFF2-40B4-BE49-F238E27FC236}">
                <a16:creationId xmlns:a16="http://schemas.microsoft.com/office/drawing/2014/main" id="{18DC2A63-1083-43DF-81DF-88E46D44A4F2}"/>
              </a:ext>
            </a:extLst>
          </p:cNvPr>
          <p:cNvSpPr>
            <a:spLocks noGrp="1"/>
          </p:cNvSpPr>
          <p:nvPr>
            <p:ph type="ftr" sz="quarter" idx="3"/>
          </p:nvPr>
        </p:nvSpPr>
        <p:spPr>
          <a:xfrm>
            <a:off x="3179763" y="6780213"/>
            <a:ext cx="3241675"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C3CE9E-9E0A-49D9-A2A4-AAFA05F24789}"/>
              </a:ext>
            </a:extLst>
          </p:cNvPr>
          <p:cNvSpPr>
            <a:spLocks noGrp="1"/>
          </p:cNvSpPr>
          <p:nvPr>
            <p:ph type="sldNum" sz="quarter" idx="4"/>
          </p:nvPr>
        </p:nvSpPr>
        <p:spPr>
          <a:xfrm>
            <a:off x="6780213" y="6780213"/>
            <a:ext cx="2160587"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0E634716-66C4-44ED-9DA9-9B85A4565117}" type="slidenum">
              <a:rPr lang="en-US" smtClean="0"/>
              <a:t>‹#›</a:t>
            </a:fld>
            <a:endParaRPr lang="en-US"/>
          </a:p>
        </p:txBody>
      </p:sp>
    </p:spTree>
    <p:extLst>
      <p:ext uri="{BB962C8B-B14F-4D97-AF65-F5344CB8AC3E}">
        <p14:creationId xmlns:p14="http://schemas.microsoft.com/office/powerpoint/2010/main" val="37245090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0.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0.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C346C0B-66AD-4B8D-BC65-932D71FC0564}"/>
              </a:ext>
            </a:extLst>
          </p:cNvPr>
          <p:cNvSpPr>
            <a:spLocks noGrp="1"/>
          </p:cNvSpPr>
          <p:nvPr>
            <p:ph type="title"/>
          </p:nvPr>
        </p:nvSpPr>
        <p:spPr>
          <a:xfrm>
            <a:off x="685800" y="0"/>
            <a:ext cx="8915400" cy="685800"/>
          </a:xfrm>
        </p:spPr>
        <p:txBody>
          <a:bodyPr>
            <a:normAutofit/>
          </a:bodyPr>
          <a:lstStyle/>
          <a:p>
            <a:r>
              <a:rPr lang="en-US" dirty="0">
                <a:latin typeface="+mn-lt"/>
              </a:rPr>
              <a:t>The need for uniformity in a growing industry</a:t>
            </a:r>
            <a:endParaRPr lang="en-US" sz="3600" b="1" dirty="0">
              <a:latin typeface="+mn-lt"/>
            </a:endParaRPr>
          </a:p>
        </p:txBody>
      </p:sp>
      <p:sp>
        <p:nvSpPr>
          <p:cNvPr id="7" name="TextBox 4">
            <a:extLst>
              <a:ext uri="{FF2B5EF4-FFF2-40B4-BE49-F238E27FC236}">
                <a16:creationId xmlns:a16="http://schemas.microsoft.com/office/drawing/2014/main" id="{A7AFD2E1-6EE8-48F9-9974-747F98C7CB19}"/>
              </a:ext>
            </a:extLst>
          </p:cNvPr>
          <p:cNvSpPr txBox="1">
            <a:spLocks noChangeArrowheads="1"/>
          </p:cNvSpPr>
          <p:nvPr/>
        </p:nvSpPr>
        <p:spPr bwMode="auto">
          <a:xfrm>
            <a:off x="919537" y="5157607"/>
            <a:ext cx="8458200" cy="1812804"/>
          </a:xfrm>
          <a:prstGeom prst="rect">
            <a:avLst/>
          </a:prstGeom>
          <a:solidFill>
            <a:schemeClr val="bg1"/>
          </a:solidFill>
          <a:ln>
            <a:noFill/>
          </a:ln>
        </p:spPr>
        <p:txBody>
          <a:bodyPr wrap="square" lIns="91440" tIns="45720" rIns="91440" bIns="91440">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lgn="just">
              <a:spcAft>
                <a:spcPct val="40000"/>
              </a:spcAft>
              <a:buFontTx/>
              <a:buNone/>
              <a:tabLst>
                <a:tab pos="398463" algn="l"/>
              </a:tabLst>
            </a:pPr>
            <a:r>
              <a:rPr lang="en-US" altLang="en-US" sz="1700" dirty="0">
                <a:latin typeface="Times New Roman" panose="02020603050405020304" pitchFamily="18" charset="0"/>
                <a:cs typeface="Times New Roman" panose="02020603050405020304" pitchFamily="18" charset="0"/>
              </a:rPr>
              <a:t>	This document represents the collective view of the Technical Committee of NEMA’s Low Voltage Surge Protective Section. It is intended to serve primarily as a guide to manufacturers and others affiliated with the Low Voltage SPD marketplace in the hope of uniformity of specifications, in terms of valid, understandable physical parameters, will improve the understanding of SPD literature.</a:t>
            </a:r>
          </a:p>
          <a:p>
            <a:pPr algn="just">
              <a:spcAft>
                <a:spcPct val="40000"/>
              </a:spcAft>
              <a:tabLst>
                <a:tab pos="398463" algn="l"/>
              </a:tabLst>
            </a:pPr>
            <a:r>
              <a:rPr lang="en-US" altLang="en-US" sz="1700" dirty="0">
                <a:latin typeface="Times New Roman" panose="02020603050405020304" pitchFamily="18" charset="0"/>
                <a:cs typeface="Times New Roman" panose="02020603050405020304" pitchFamily="18" charset="0"/>
              </a:rPr>
              <a:t>NEMA LS 1-1992, </a:t>
            </a:r>
            <a:r>
              <a:rPr lang="en-US" altLang="en-US" sz="1700" dirty="0" err="1">
                <a:latin typeface="Times New Roman" panose="02020603050405020304" pitchFamily="18" charset="0"/>
                <a:cs typeface="Times New Roman" panose="02020603050405020304" pitchFamily="18" charset="0"/>
              </a:rPr>
              <a:t>Foreward</a:t>
            </a:r>
            <a:endParaRPr lang="en-US" altLang="en-US" sz="1700" dirty="0">
              <a:latin typeface="Times New Roman" panose="02020603050405020304" pitchFamily="18" charset="0"/>
              <a:cs typeface="Times New Roman" panose="02020603050405020304" pitchFamily="18" charset="0"/>
            </a:endParaRPr>
          </a:p>
        </p:txBody>
      </p:sp>
      <p:sp>
        <p:nvSpPr>
          <p:cNvPr id="9" name="TextBox 4">
            <a:extLst>
              <a:ext uri="{FF2B5EF4-FFF2-40B4-BE49-F238E27FC236}">
                <a16:creationId xmlns:a16="http://schemas.microsoft.com/office/drawing/2014/main" id="{496AFC9F-FCFC-4870-8B01-A890094B94FD}"/>
              </a:ext>
            </a:extLst>
          </p:cNvPr>
          <p:cNvSpPr txBox="1">
            <a:spLocks noChangeArrowheads="1"/>
          </p:cNvSpPr>
          <p:nvPr/>
        </p:nvSpPr>
        <p:spPr bwMode="auto">
          <a:xfrm>
            <a:off x="822961" y="1388800"/>
            <a:ext cx="5177147"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In the late 1980s and early 90s, the transient voltage surge suppression industry was experiencing the growth pains of a previously unregulated industry.  UL had just introduced their UL 1449 Standard in 1985. And while manufacturers were beginning to enjoy the benefits of a growth industry, everyone with a different way to present the information on their product(s).</a:t>
            </a:r>
          </a:p>
          <a:p>
            <a:pPr>
              <a:spcAft>
                <a:spcPct val="40000"/>
              </a:spcAft>
              <a:buFontTx/>
              <a:buNone/>
            </a:pPr>
            <a:r>
              <a:rPr lang="en-US" altLang="en-US" sz="1600" dirty="0"/>
              <a:t>To bring a sense of consistency to the industry, the manufacturers used the vehicle of the NEMA Surge Protection group to produce a specification format.</a:t>
            </a:r>
          </a:p>
        </p:txBody>
      </p:sp>
      <p:pic>
        <p:nvPicPr>
          <p:cNvPr id="12" name="Picture 11">
            <a:extLst>
              <a:ext uri="{FF2B5EF4-FFF2-40B4-BE49-F238E27FC236}">
                <a16:creationId xmlns:a16="http://schemas.microsoft.com/office/drawing/2014/main" id="{B5761E3A-7E04-4B24-8A29-16010716A9A2}"/>
              </a:ext>
            </a:extLst>
          </p:cNvPr>
          <p:cNvPicPr>
            <a:picLocks noChangeAspect="1"/>
          </p:cNvPicPr>
          <p:nvPr/>
        </p:nvPicPr>
        <p:blipFill>
          <a:blip r:embed="rId3"/>
          <a:stretch>
            <a:fillRect/>
          </a:stretch>
        </p:blipFill>
        <p:spPr>
          <a:xfrm>
            <a:off x="6126480" y="731520"/>
            <a:ext cx="3291840" cy="4258228"/>
          </a:xfrm>
          <a:prstGeom prst="rect">
            <a:avLst/>
          </a:prstGeom>
        </p:spPr>
      </p:pic>
    </p:spTree>
    <p:extLst>
      <p:ext uri="{BB962C8B-B14F-4D97-AF65-F5344CB8AC3E}">
        <p14:creationId xmlns:p14="http://schemas.microsoft.com/office/powerpoint/2010/main" val="5048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34A02-46CC-4436-983D-4F614333F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49" y="1320230"/>
            <a:ext cx="5029200" cy="2344915"/>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94BDC9FF-1C7A-4A22-A06F-444156D90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953" y="4037951"/>
            <a:ext cx="5029200" cy="2440415"/>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Title 1">
            <a:extLst>
              <a:ext uri="{FF2B5EF4-FFF2-40B4-BE49-F238E27FC236}">
                <a16:creationId xmlns:a16="http://schemas.microsoft.com/office/drawing/2014/main" id="{1C346C0B-66AD-4B8D-BC65-932D71FC0564}"/>
              </a:ext>
            </a:extLst>
          </p:cNvPr>
          <p:cNvSpPr>
            <a:spLocks noGrp="1"/>
          </p:cNvSpPr>
          <p:nvPr>
            <p:ph type="title"/>
          </p:nvPr>
        </p:nvSpPr>
        <p:spPr>
          <a:xfrm>
            <a:off x="685800" y="0"/>
            <a:ext cx="8915400" cy="685800"/>
          </a:xfrm>
        </p:spPr>
        <p:txBody>
          <a:bodyPr>
            <a:normAutofit/>
          </a:bodyPr>
          <a:lstStyle/>
          <a:p>
            <a:r>
              <a:rPr lang="en-US" sz="3600" b="1" dirty="0">
                <a:latin typeface="+mn-lt"/>
              </a:rPr>
              <a:t>NEMA LS1-1992</a:t>
            </a:r>
          </a:p>
        </p:txBody>
      </p:sp>
      <p:sp>
        <p:nvSpPr>
          <p:cNvPr id="10" name="TextBox 9">
            <a:extLst>
              <a:ext uri="{FF2B5EF4-FFF2-40B4-BE49-F238E27FC236}">
                <a16:creationId xmlns:a16="http://schemas.microsoft.com/office/drawing/2014/main" id="{667E93A1-06CA-4267-A850-125CC220915D}"/>
              </a:ext>
            </a:extLst>
          </p:cNvPr>
          <p:cNvSpPr txBox="1"/>
          <p:nvPr/>
        </p:nvSpPr>
        <p:spPr>
          <a:xfrm>
            <a:off x="5966608" y="2165750"/>
            <a:ext cx="3280144" cy="584775"/>
          </a:xfrm>
          <a:prstGeom prst="rect">
            <a:avLst/>
          </a:prstGeom>
          <a:noFill/>
        </p:spPr>
        <p:txBody>
          <a:bodyPr wrap="square" rtlCol="0">
            <a:spAutoFit/>
          </a:bodyPr>
          <a:lstStyle/>
          <a:p>
            <a:r>
              <a:rPr lang="en-US" sz="1600" dirty="0"/>
              <a:t>Surge current listing is the maximum pulse the SPD is capable of surviving.</a:t>
            </a:r>
          </a:p>
        </p:txBody>
      </p:sp>
      <p:sp>
        <p:nvSpPr>
          <p:cNvPr id="12" name="TextBox 11">
            <a:extLst>
              <a:ext uri="{FF2B5EF4-FFF2-40B4-BE49-F238E27FC236}">
                <a16:creationId xmlns:a16="http://schemas.microsoft.com/office/drawing/2014/main" id="{42ADAC93-277E-4A1F-B0A2-4A221795FA8D}"/>
              </a:ext>
            </a:extLst>
          </p:cNvPr>
          <p:cNvSpPr txBox="1"/>
          <p:nvPr/>
        </p:nvSpPr>
        <p:spPr>
          <a:xfrm>
            <a:off x="940084" y="5088881"/>
            <a:ext cx="3413869" cy="338554"/>
          </a:xfrm>
          <a:prstGeom prst="rect">
            <a:avLst/>
          </a:prstGeom>
          <a:noFill/>
        </p:spPr>
        <p:txBody>
          <a:bodyPr wrap="square" rtlCol="0">
            <a:spAutoFit/>
          </a:bodyPr>
          <a:lstStyle/>
          <a:p>
            <a:pPr algn="r"/>
            <a:r>
              <a:rPr lang="en-US" sz="1600" dirty="0"/>
              <a:t>Surge current is to be a tested value.</a:t>
            </a:r>
          </a:p>
        </p:txBody>
      </p:sp>
    </p:spTree>
    <p:extLst>
      <p:ext uri="{BB962C8B-B14F-4D97-AF65-F5344CB8AC3E}">
        <p14:creationId xmlns:p14="http://schemas.microsoft.com/office/powerpoint/2010/main" val="87313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6CA1-FCC7-4FC8-BEDD-7A48326A5612}"/>
              </a:ext>
            </a:extLst>
          </p:cNvPr>
          <p:cNvSpPr>
            <a:spLocks noGrp="1"/>
          </p:cNvSpPr>
          <p:nvPr>
            <p:ph type="title"/>
          </p:nvPr>
        </p:nvSpPr>
        <p:spPr>
          <a:xfrm>
            <a:off x="685800" y="0"/>
            <a:ext cx="8915400" cy="685800"/>
          </a:xfrm>
        </p:spPr>
        <p:txBody>
          <a:bodyPr/>
          <a:lstStyle/>
          <a:p>
            <a:r>
              <a:rPr lang="en-US" dirty="0"/>
              <a:t>Presence of SPDs brought new realizations</a:t>
            </a:r>
          </a:p>
        </p:txBody>
      </p:sp>
      <p:sp>
        <p:nvSpPr>
          <p:cNvPr id="8" name="TextBox 4">
            <a:extLst>
              <a:ext uri="{FF2B5EF4-FFF2-40B4-BE49-F238E27FC236}">
                <a16:creationId xmlns:a16="http://schemas.microsoft.com/office/drawing/2014/main" id="{3B493025-2B2D-4131-A4B5-1BE83F2F813A}"/>
              </a:ext>
            </a:extLst>
          </p:cNvPr>
          <p:cNvSpPr txBox="1">
            <a:spLocks noChangeArrowheads="1"/>
          </p:cNvSpPr>
          <p:nvPr/>
        </p:nvSpPr>
        <p:spPr bwMode="auto">
          <a:xfrm>
            <a:off x="685800" y="1900133"/>
            <a:ext cx="6630705" cy="2631490"/>
          </a:xfrm>
          <a:prstGeom prst="rect">
            <a:avLst/>
          </a:prstGeom>
          <a:solidFill>
            <a:schemeClr val="bg1"/>
          </a:solidFill>
          <a:ln>
            <a:solidFill>
              <a:schemeClr val="tx1">
                <a:lumMod val="65000"/>
                <a:lumOff val="35000"/>
              </a:schemeClr>
            </a:solidFill>
          </a:ln>
        </p:spPr>
        <p:txBody>
          <a:bodyPr wrap="square" rIns="0">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ts val="600"/>
              </a:spcAft>
            </a:pPr>
            <a:r>
              <a:rPr lang="en-US" sz="1600" dirty="0"/>
              <a:t>MOVs are available for a wide range of voltages and currents, for peak pulse currents from only a few amperes up to tens of thousands of amperes.  They are low in cost, compact in size, easy to apply, and are among the most frequently used devices for transient protection.  One disadvantage is that their characteristics deteriorate with repeated transients.  Although this problem is being reduced with improved technology, MOV life under frequent transient conditions must be considered.</a:t>
            </a:r>
          </a:p>
          <a:p>
            <a:pPr>
              <a:spcAft>
                <a:spcPts val="600"/>
              </a:spcAft>
            </a:pPr>
            <a:r>
              <a:rPr lang="en-US" sz="1600" dirty="0"/>
              <a:t>EC&amp;M Practical Guide to Quality Power for Sensitive Electronic Equipment, Page 42, Paragraph 2.</a:t>
            </a:r>
            <a:endParaRPr lang="en-US" altLang="en-US" sz="1600" dirty="0"/>
          </a:p>
        </p:txBody>
      </p:sp>
      <p:sp>
        <p:nvSpPr>
          <p:cNvPr id="11" name="TextBox 4">
            <a:extLst>
              <a:ext uri="{FF2B5EF4-FFF2-40B4-BE49-F238E27FC236}">
                <a16:creationId xmlns:a16="http://schemas.microsoft.com/office/drawing/2014/main" id="{20A60E71-3E14-453D-8A06-AC3958C4354E}"/>
              </a:ext>
            </a:extLst>
          </p:cNvPr>
          <p:cNvSpPr txBox="1">
            <a:spLocks noChangeArrowheads="1"/>
          </p:cNvSpPr>
          <p:nvPr/>
        </p:nvSpPr>
        <p:spPr bwMode="auto">
          <a:xfrm>
            <a:off x="731520" y="914400"/>
            <a:ext cx="8823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Almost all manufacturers use Metal Oxide Varistors (MOVs) in their surge protection devices.  The industry and industry practices were getting a lot of attention and that yielded some unanticipated results.</a:t>
            </a:r>
          </a:p>
        </p:txBody>
      </p:sp>
      <p:grpSp>
        <p:nvGrpSpPr>
          <p:cNvPr id="12" name="Group 11">
            <a:extLst>
              <a:ext uri="{FF2B5EF4-FFF2-40B4-BE49-F238E27FC236}">
                <a16:creationId xmlns:a16="http://schemas.microsoft.com/office/drawing/2014/main" id="{1BCEE40D-69DF-4674-8CDA-4D37DCFD31BF}"/>
              </a:ext>
            </a:extLst>
          </p:cNvPr>
          <p:cNvGrpSpPr>
            <a:grpSpLocks noChangeAspect="1"/>
          </p:cNvGrpSpPr>
          <p:nvPr/>
        </p:nvGrpSpPr>
        <p:grpSpPr bwMode="auto">
          <a:xfrm>
            <a:off x="6024863" y="2252606"/>
            <a:ext cx="3468460" cy="4114800"/>
            <a:chOff x="5861685" y="2644140"/>
            <a:chExt cx="3185417" cy="3780800"/>
          </a:xfrm>
          <a:solidFill>
            <a:schemeClr val="bg1"/>
          </a:solidFill>
        </p:grpSpPr>
        <p:pic>
          <p:nvPicPr>
            <p:cNvPr id="13" name="Picture 12" descr="https://encrypted-tbn0.gstatic.com/images?q=tbn:ANd9GcQIMcxiVqp5nJDkNo1WUQkXoUdFV3VCTp0Yich14N2lgMSQZs_v6Q">
              <a:extLst>
                <a:ext uri="{FF2B5EF4-FFF2-40B4-BE49-F238E27FC236}">
                  <a16:creationId xmlns:a16="http://schemas.microsoft.com/office/drawing/2014/main" id="{27B9CF4B-F0FA-4ABB-BA49-9A624FFDADB9}"/>
                </a:ext>
              </a:extLst>
            </p:cNvPr>
            <p:cNvPicPr>
              <a:picLocks noChangeAspect="1" noChangeArrowheads="1"/>
            </p:cNvPicPr>
            <p:nvPr/>
          </p:nvPicPr>
          <p:blipFill>
            <a:blip r:embed="rId2"/>
            <a:srcRect/>
            <a:stretch>
              <a:fillRect/>
            </a:stretch>
          </p:blipFill>
          <p:spPr bwMode="auto">
            <a:xfrm>
              <a:off x="7161152" y="2644140"/>
              <a:ext cx="1885950" cy="2419350"/>
            </a:xfrm>
            <a:prstGeom prst="rect">
              <a:avLst/>
            </a:prstGeom>
            <a:grpFill/>
            <a:ln>
              <a:noFill/>
            </a:ln>
          </p:spPr>
        </p:pic>
        <p:pic>
          <p:nvPicPr>
            <p:cNvPr id="14" name="Picture 18" descr="Metal Oxide Varistors">
              <a:extLst>
                <a:ext uri="{FF2B5EF4-FFF2-40B4-BE49-F238E27FC236}">
                  <a16:creationId xmlns:a16="http://schemas.microsoft.com/office/drawing/2014/main" id="{5CEEF1D8-064A-4789-BF03-35D7C3C160E4}"/>
                </a:ext>
              </a:extLst>
            </p:cNvPr>
            <p:cNvPicPr>
              <a:picLocks noChangeAspect="1" noChangeArrowheads="1"/>
            </p:cNvPicPr>
            <p:nvPr/>
          </p:nvPicPr>
          <p:blipFill>
            <a:blip r:embed="rId3"/>
            <a:srcRect l="-2" t="2" r="3999" b="5745"/>
            <a:stretch>
              <a:fillRect/>
            </a:stretch>
          </p:blipFill>
          <p:spPr bwMode="auto">
            <a:xfrm>
              <a:off x="5861685" y="4943612"/>
              <a:ext cx="2240280" cy="1481328"/>
            </a:xfrm>
            <a:prstGeom prst="rect">
              <a:avLst/>
            </a:prstGeom>
            <a:grpFill/>
            <a:ln>
              <a:noFill/>
            </a:ln>
          </p:spPr>
        </p:pic>
      </p:grpSp>
      <p:pic>
        <p:nvPicPr>
          <p:cNvPr id="16" name="Picture 6">
            <a:extLst>
              <a:ext uri="{FF2B5EF4-FFF2-40B4-BE49-F238E27FC236}">
                <a16:creationId xmlns:a16="http://schemas.microsoft.com/office/drawing/2014/main" id="{18C14E9C-F187-43AB-9D6E-EBEB19787A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84" t="9209" r="2500" b="1325"/>
          <a:stretch/>
        </p:blipFill>
        <p:spPr bwMode="auto">
          <a:xfrm>
            <a:off x="1971766" y="4844588"/>
            <a:ext cx="2828834" cy="221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0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356B-9357-44F7-B375-0894CAC540E9}"/>
              </a:ext>
            </a:extLst>
          </p:cNvPr>
          <p:cNvSpPr>
            <a:spLocks noGrp="1"/>
          </p:cNvSpPr>
          <p:nvPr>
            <p:ph type="title"/>
          </p:nvPr>
        </p:nvSpPr>
        <p:spPr/>
        <p:txBody>
          <a:bodyPr/>
          <a:lstStyle/>
          <a:p>
            <a:r>
              <a:rPr lang="en-US" dirty="0"/>
              <a:t>What happens when an SPD fails</a:t>
            </a:r>
          </a:p>
        </p:txBody>
      </p:sp>
      <p:sp>
        <p:nvSpPr>
          <p:cNvPr id="3" name="TextBox 3">
            <a:extLst>
              <a:ext uri="{FF2B5EF4-FFF2-40B4-BE49-F238E27FC236}">
                <a16:creationId xmlns:a16="http://schemas.microsoft.com/office/drawing/2014/main" id="{95FA3063-C0F2-4A09-95BC-ED1C0621B2D8}"/>
              </a:ext>
            </a:extLst>
          </p:cNvPr>
          <p:cNvSpPr txBox="1">
            <a:spLocks noChangeArrowheads="1"/>
          </p:cNvSpPr>
          <p:nvPr/>
        </p:nvSpPr>
        <p:spPr bwMode="auto">
          <a:xfrm>
            <a:off x="1029466" y="3630700"/>
            <a:ext cx="8229600" cy="2139047"/>
          </a:xfrm>
          <a:prstGeom prst="rect">
            <a:avLst/>
          </a:prstGeom>
          <a:solidFill>
            <a:schemeClr val="bg1"/>
          </a:solidFill>
          <a:ln>
            <a:solidFill>
              <a:schemeClr val="tx1">
                <a:lumMod val="65000"/>
                <a:lumOff val="35000"/>
              </a:schemeClr>
            </a:solidFill>
          </a:ln>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ts val="600"/>
              </a:spcAft>
              <a:buFontTx/>
              <a:buNone/>
            </a:pPr>
            <a:r>
              <a:rPr lang="en-US" altLang="en-US" sz="1600" dirty="0"/>
              <a:t>When metal oxide varistors reach an end-of-life condition, they … initiate a conductive condition identified as </a:t>
            </a:r>
            <a:r>
              <a:rPr lang="en-US" altLang="en-US" sz="1600" i="1" dirty="0"/>
              <a:t>thermal runaway </a:t>
            </a:r>
            <a:r>
              <a:rPr lang="en-US" altLang="en-US" sz="1600" dirty="0"/>
              <a:t>that inevitably results in the destruction of the MOV. The resulting destruction of the MOV might expel hot metal fragments, conductive ionized gases, and dense conductive smoke and soot. In addition to immediate hazards, the introduction of such materials into the interior of electrical distribution equipment can damage or compromise an insulation system and result in a cascading effect and serious equipment damage.</a:t>
            </a:r>
          </a:p>
          <a:p>
            <a:pPr>
              <a:spcAft>
                <a:spcPct val="40000"/>
              </a:spcAft>
              <a:buFontTx/>
              <a:buNone/>
            </a:pPr>
            <a:r>
              <a:rPr lang="en-US" altLang="en-US" sz="1600" dirty="0"/>
              <a:t>IEEE PC62.72-2007, August 3, 2007, Page 30</a:t>
            </a:r>
          </a:p>
        </p:txBody>
      </p:sp>
      <p:sp>
        <p:nvSpPr>
          <p:cNvPr id="4" name="TextBox 4">
            <a:extLst>
              <a:ext uri="{FF2B5EF4-FFF2-40B4-BE49-F238E27FC236}">
                <a16:creationId xmlns:a16="http://schemas.microsoft.com/office/drawing/2014/main" id="{6B9380EA-547F-4C64-80B0-65EA54CB2866}"/>
              </a:ext>
            </a:extLst>
          </p:cNvPr>
          <p:cNvSpPr txBox="1">
            <a:spLocks noChangeArrowheads="1"/>
          </p:cNvSpPr>
          <p:nvPr/>
        </p:nvSpPr>
        <p:spPr bwMode="auto">
          <a:xfrm>
            <a:off x="1029465" y="1525710"/>
            <a:ext cx="66093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Everyone knew about the degradation and failure of MOVs, but there was a more catastrophic aspect of that failure than originally considered. The impact of SPDs and their failures in and on the electrical distribution system began to gain the critical attention it required.</a:t>
            </a:r>
          </a:p>
        </p:txBody>
      </p:sp>
      <p:pic>
        <p:nvPicPr>
          <p:cNvPr id="6" name="Picture 5">
            <a:extLst>
              <a:ext uri="{FF2B5EF4-FFF2-40B4-BE49-F238E27FC236}">
                <a16:creationId xmlns:a16="http://schemas.microsoft.com/office/drawing/2014/main" id="{56D64F6A-4885-4B56-936C-80F3D19DC1A8}"/>
              </a:ext>
            </a:extLst>
          </p:cNvPr>
          <p:cNvPicPr>
            <a:picLocks noChangeAspect="1"/>
          </p:cNvPicPr>
          <p:nvPr/>
        </p:nvPicPr>
        <p:blipFill>
          <a:blip r:embed="rId2"/>
          <a:stretch>
            <a:fillRect/>
          </a:stretch>
        </p:blipFill>
        <p:spPr>
          <a:xfrm>
            <a:off x="7955280" y="0"/>
            <a:ext cx="1645920" cy="2127466"/>
          </a:xfrm>
          <a:prstGeom prst="rect">
            <a:avLst/>
          </a:prstGeom>
        </p:spPr>
      </p:pic>
    </p:spTree>
    <p:extLst>
      <p:ext uri="{BB962C8B-B14F-4D97-AF65-F5344CB8AC3E}">
        <p14:creationId xmlns:p14="http://schemas.microsoft.com/office/powerpoint/2010/main" val="32993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6CA1-FCC7-4FC8-BEDD-7A48326A5612}"/>
              </a:ext>
            </a:extLst>
          </p:cNvPr>
          <p:cNvSpPr>
            <a:spLocks noGrp="1"/>
          </p:cNvSpPr>
          <p:nvPr>
            <p:ph type="title"/>
          </p:nvPr>
        </p:nvSpPr>
        <p:spPr>
          <a:xfrm>
            <a:off x="685800" y="0"/>
            <a:ext cx="8915400" cy="685800"/>
          </a:xfrm>
        </p:spPr>
        <p:txBody>
          <a:bodyPr/>
          <a:lstStyle/>
          <a:p>
            <a:r>
              <a:rPr lang="en-US" dirty="0"/>
              <a:t>Striving for solutions</a:t>
            </a:r>
          </a:p>
        </p:txBody>
      </p:sp>
      <p:sp>
        <p:nvSpPr>
          <p:cNvPr id="5" name="TextBox 4">
            <a:extLst>
              <a:ext uri="{FF2B5EF4-FFF2-40B4-BE49-F238E27FC236}">
                <a16:creationId xmlns:a16="http://schemas.microsoft.com/office/drawing/2014/main" id="{51216809-DFF4-49C2-9456-0623A3213BAB}"/>
              </a:ext>
            </a:extLst>
          </p:cNvPr>
          <p:cNvSpPr txBox="1">
            <a:spLocks noChangeArrowheads="1"/>
          </p:cNvSpPr>
          <p:nvPr/>
        </p:nvSpPr>
        <p:spPr bwMode="auto">
          <a:xfrm>
            <a:off x="1005840" y="2147304"/>
            <a:ext cx="8321040" cy="3243965"/>
          </a:xfrm>
          <a:prstGeom prst="rect">
            <a:avLst/>
          </a:prstGeom>
          <a:solidFill>
            <a:schemeClr val="bg1"/>
          </a:solidFill>
          <a:ln>
            <a:solidFill>
              <a:schemeClr val="tx1">
                <a:lumMod val="65000"/>
                <a:lumOff val="35000"/>
              </a:schemeClr>
            </a:solidFill>
          </a:ln>
        </p:spPr>
        <p:txBody>
          <a:bodyPr>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defRPr/>
            </a:pPr>
            <a:r>
              <a:rPr lang="en-US" altLang="en-US" sz="1600" dirty="0"/>
              <a:t>Thermal runaway conditions are extremely destructive and SPD manufacturers attempt to mitigate these conditions by using a variety of means. Commons methods employed to reduce the effect of SPD thermal runaway conditions are as follows:</a:t>
            </a:r>
          </a:p>
          <a:p>
            <a:pPr marL="360045" indent="-360045">
              <a:spcBef>
                <a:spcPct val="0"/>
              </a:spcBef>
              <a:buFont typeface="+mj-lt"/>
              <a:buAutoNum type="alphaLcParenR"/>
              <a:defRPr/>
            </a:pPr>
            <a:r>
              <a:rPr lang="en-US" altLang="en-US" sz="1600" dirty="0"/>
              <a:t>Enclosure of SPD within suitable enclosures.</a:t>
            </a:r>
          </a:p>
          <a:p>
            <a:pPr marL="360045" indent="-360045">
              <a:spcBef>
                <a:spcPct val="0"/>
              </a:spcBef>
              <a:buFont typeface="+mj-lt"/>
              <a:buAutoNum type="alphaLcParenR"/>
              <a:defRPr/>
            </a:pPr>
            <a:r>
              <a:rPr lang="en-US" altLang="en-US" sz="1600" dirty="0"/>
              <a:t>Encasement of the metal oxide varistor arrays within appropriate sealing compound or sand, or both.</a:t>
            </a:r>
          </a:p>
          <a:p>
            <a:pPr marL="360045" indent="-360045">
              <a:spcBef>
                <a:spcPct val="0"/>
              </a:spcBef>
              <a:buFont typeface="+mj-lt"/>
              <a:buAutoNum type="alphaLcParenR"/>
              <a:defRPr/>
            </a:pPr>
            <a:r>
              <a:rPr lang="en-US" altLang="en-US" sz="1600" dirty="0"/>
              <a:t>The use of integral or external overcurrent protective device.</a:t>
            </a:r>
          </a:p>
          <a:p>
            <a:pPr marL="360045" indent="-360045">
              <a:spcBef>
                <a:spcPct val="0"/>
              </a:spcBef>
              <a:buFont typeface="+mj-lt"/>
              <a:buAutoNum type="alphaLcParenR"/>
              <a:defRPr/>
            </a:pPr>
            <a:r>
              <a:rPr lang="en-US" altLang="en-US" sz="1600" dirty="0"/>
              <a:t>The use of integral thermal, cut-off devices as fuse links, solder wire, or thermal squibs.</a:t>
            </a:r>
          </a:p>
          <a:p>
            <a:pPr marL="360045" indent="-360045">
              <a:spcBef>
                <a:spcPct val="0"/>
              </a:spcBef>
              <a:buFont typeface="+mj-lt"/>
              <a:buAutoNum type="alphaLcParenR"/>
              <a:defRPr/>
            </a:pPr>
            <a:r>
              <a:rPr lang="en-US" altLang="en-US" sz="1600" dirty="0"/>
              <a:t>Avoid or limit the use of flammable materials in the enclosure.</a:t>
            </a:r>
          </a:p>
          <a:p>
            <a:pPr marL="360045" indent="-360045">
              <a:spcBef>
                <a:spcPct val="0"/>
              </a:spcBef>
              <a:spcAft>
                <a:spcPct val="40000"/>
              </a:spcAft>
              <a:buFont typeface="+mj-lt"/>
              <a:buAutoNum type="alphaLcParenR"/>
              <a:defRPr/>
            </a:pPr>
            <a:r>
              <a:rPr lang="en-US" altLang="en-US" sz="1600" dirty="0"/>
              <a:t>Any combination of any or all of the above.</a:t>
            </a:r>
          </a:p>
          <a:p>
            <a:pPr>
              <a:spcAft>
                <a:spcPct val="40000"/>
              </a:spcAft>
              <a:buFontTx/>
              <a:buNone/>
            </a:pPr>
            <a:r>
              <a:rPr lang="en-US" altLang="en-US" sz="1600" dirty="0"/>
              <a:t>IEEE PC62.72-2007, August 3, 2007, Page 30</a:t>
            </a:r>
          </a:p>
        </p:txBody>
      </p:sp>
      <p:sp>
        <p:nvSpPr>
          <p:cNvPr id="7" name="TextBox 4">
            <a:extLst>
              <a:ext uri="{FF2B5EF4-FFF2-40B4-BE49-F238E27FC236}">
                <a16:creationId xmlns:a16="http://schemas.microsoft.com/office/drawing/2014/main" id="{55D53428-C6B1-4616-97FE-77B8469338AC}"/>
              </a:ext>
            </a:extLst>
          </p:cNvPr>
          <p:cNvSpPr txBox="1">
            <a:spLocks noChangeArrowheads="1"/>
          </p:cNvSpPr>
          <p:nvPr/>
        </p:nvSpPr>
        <p:spPr bwMode="auto">
          <a:xfrm>
            <a:off x="1005840" y="5793176"/>
            <a:ext cx="83210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All of these options were considered for the inevitable, though possibly rare, deleterious effects of the failure of SPD components.  But a universal solution to the problem was sought.</a:t>
            </a:r>
          </a:p>
        </p:txBody>
      </p:sp>
      <p:sp>
        <p:nvSpPr>
          <p:cNvPr id="12" name="TextBox 11">
            <a:extLst>
              <a:ext uri="{FF2B5EF4-FFF2-40B4-BE49-F238E27FC236}">
                <a16:creationId xmlns:a16="http://schemas.microsoft.com/office/drawing/2014/main" id="{A1729231-86DD-4F53-9DD7-A9FAB2C7E090}"/>
              </a:ext>
            </a:extLst>
          </p:cNvPr>
          <p:cNvSpPr txBox="1">
            <a:spLocks noChangeArrowheads="1"/>
          </p:cNvSpPr>
          <p:nvPr/>
        </p:nvSpPr>
        <p:spPr bwMode="auto">
          <a:xfrm>
            <a:off x="1005840" y="914400"/>
            <a:ext cx="83210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So even as the time had arrived that the use of SPDs was becoming recognized as vital for the protection of burgeoning electronic distribution and process systems, manufacturers began grappling with ways to mitigate effects of their failure.</a:t>
            </a:r>
          </a:p>
        </p:txBody>
      </p:sp>
    </p:spTree>
    <p:extLst>
      <p:ext uri="{BB962C8B-B14F-4D97-AF65-F5344CB8AC3E}">
        <p14:creationId xmlns:p14="http://schemas.microsoft.com/office/powerpoint/2010/main" val="23447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CC58-5C7E-4C06-AC8E-03FBADD4A7C8}"/>
              </a:ext>
            </a:extLst>
          </p:cNvPr>
          <p:cNvSpPr>
            <a:spLocks noGrp="1"/>
          </p:cNvSpPr>
          <p:nvPr>
            <p:ph type="title"/>
          </p:nvPr>
        </p:nvSpPr>
        <p:spPr>
          <a:xfrm>
            <a:off x="685800" y="0"/>
            <a:ext cx="8915400" cy="685800"/>
          </a:xfrm>
        </p:spPr>
        <p:txBody>
          <a:bodyPr/>
          <a:lstStyle/>
          <a:p>
            <a:r>
              <a:rPr lang="en-US" dirty="0"/>
              <a:t>UL to the Rescue</a:t>
            </a:r>
          </a:p>
        </p:txBody>
      </p:sp>
      <p:sp>
        <p:nvSpPr>
          <p:cNvPr id="7" name="TextBox 4">
            <a:extLst>
              <a:ext uri="{FF2B5EF4-FFF2-40B4-BE49-F238E27FC236}">
                <a16:creationId xmlns:a16="http://schemas.microsoft.com/office/drawing/2014/main" id="{1D5A450C-AEC9-4DFE-B209-334E009A81D8}"/>
              </a:ext>
            </a:extLst>
          </p:cNvPr>
          <p:cNvSpPr txBox="1">
            <a:spLocks noChangeArrowheads="1"/>
          </p:cNvSpPr>
          <p:nvPr/>
        </p:nvSpPr>
        <p:spPr bwMode="auto">
          <a:xfrm>
            <a:off x="685800" y="1828800"/>
            <a:ext cx="8915400" cy="1793311"/>
          </a:xfrm>
          <a:prstGeom prst="rect">
            <a:avLst/>
          </a:prstGeom>
          <a:solidFill>
            <a:srgbClr val="FFFFFF"/>
          </a:solidFill>
          <a:ln>
            <a:noFill/>
          </a:ln>
        </p:spPr>
        <p:txBody>
          <a:bodyPr wrap="square" bIns="64008">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ts val="768"/>
              </a:spcAft>
            </a:pPr>
            <a:r>
              <a:rPr lang="en-US" sz="1600" b="1" dirty="0"/>
              <a:t>39.3 Intermediate current test</a:t>
            </a:r>
          </a:p>
          <a:p>
            <a:pPr>
              <a:spcAft>
                <a:spcPts val="768"/>
              </a:spcAft>
            </a:pPr>
            <a:r>
              <a:rPr lang="en-US" sz="1600" dirty="0"/>
              <a:t>39.3.1 One representative device of the SPD, for each conductor pair tested in accordance with the VPR Test (6 kV/3 kA combination wave) … , is to be subjected to the application of the test voltage as specified in Table 39.1. The ac power source shall have an available short-circuit (fault) current (</a:t>
            </a:r>
            <a:r>
              <a:rPr lang="en-US" sz="1600" dirty="0" err="1"/>
              <a:t>Isc</a:t>
            </a:r>
            <a:r>
              <a:rPr lang="en-US" sz="1600" dirty="0"/>
              <a:t>) as specified in Table 39.4.</a:t>
            </a:r>
          </a:p>
          <a:p>
            <a:pPr>
              <a:spcAft>
                <a:spcPts val="768"/>
              </a:spcAft>
            </a:pPr>
            <a:r>
              <a:rPr lang="en-US" altLang="en-US" sz="1600" dirty="0"/>
              <a:t>UL 1449 Third Edition, June 1, 2009, Page 86</a:t>
            </a:r>
          </a:p>
        </p:txBody>
      </p:sp>
      <p:sp>
        <p:nvSpPr>
          <p:cNvPr id="8" name="TextBox 4">
            <a:extLst>
              <a:ext uri="{FF2B5EF4-FFF2-40B4-BE49-F238E27FC236}">
                <a16:creationId xmlns:a16="http://schemas.microsoft.com/office/drawing/2014/main" id="{8D8E1B40-1EB3-4D54-81DA-AE8DE3AE1A24}"/>
              </a:ext>
            </a:extLst>
          </p:cNvPr>
          <p:cNvSpPr txBox="1">
            <a:spLocks noChangeArrowheads="1"/>
          </p:cNvSpPr>
          <p:nvPr/>
        </p:nvSpPr>
        <p:spPr bwMode="auto">
          <a:xfrm>
            <a:off x="685799" y="731520"/>
            <a:ext cx="72694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ts val="600"/>
              </a:spcAft>
              <a:buFontTx/>
              <a:buNone/>
            </a:pPr>
            <a:r>
              <a:rPr lang="en-US" altLang="en-US" sz="1600" dirty="0"/>
              <a:t>Rather than necessitating a solution to affected components which experience the </a:t>
            </a:r>
            <a:r>
              <a:rPr lang="en-US" altLang="en-US" sz="1600" dirty="0">
                <a:cs typeface="Arial" charset="0"/>
              </a:rPr>
              <a:t>“slow burn” or “thermal runaway”, </a:t>
            </a:r>
            <a:r>
              <a:rPr lang="en-US" altLang="en-US" sz="1600" dirty="0"/>
              <a:t>that could interfere with the effective designed performance capabilities of SPDs, UL 1449 Third Edition implemented new requirements.</a:t>
            </a:r>
          </a:p>
        </p:txBody>
      </p:sp>
      <p:pic>
        <p:nvPicPr>
          <p:cNvPr id="11" name="Picture 10">
            <a:extLst>
              <a:ext uri="{FF2B5EF4-FFF2-40B4-BE49-F238E27FC236}">
                <a16:creationId xmlns:a16="http://schemas.microsoft.com/office/drawing/2014/main" id="{E4B23C7E-2171-4D97-A424-38B6A2E679AC}"/>
              </a:ext>
            </a:extLst>
          </p:cNvPr>
          <p:cNvPicPr>
            <a:picLocks noChangeAspect="1"/>
          </p:cNvPicPr>
          <p:nvPr/>
        </p:nvPicPr>
        <p:blipFill>
          <a:blip r:embed="rId2"/>
          <a:stretch>
            <a:fillRect/>
          </a:stretch>
        </p:blipFill>
        <p:spPr>
          <a:xfrm>
            <a:off x="685800" y="3717823"/>
            <a:ext cx="3623011" cy="3520324"/>
          </a:xfrm>
          <a:prstGeom prst="rect">
            <a:avLst/>
          </a:prstGeom>
        </p:spPr>
      </p:pic>
      <p:pic>
        <p:nvPicPr>
          <p:cNvPr id="13" name="Picture 12">
            <a:extLst>
              <a:ext uri="{FF2B5EF4-FFF2-40B4-BE49-F238E27FC236}">
                <a16:creationId xmlns:a16="http://schemas.microsoft.com/office/drawing/2014/main" id="{4C72FA0B-5AE6-4E30-B2DF-2DC9B933B869}"/>
              </a:ext>
            </a:extLst>
          </p:cNvPr>
          <p:cNvPicPr>
            <a:picLocks noChangeAspect="1"/>
          </p:cNvPicPr>
          <p:nvPr/>
        </p:nvPicPr>
        <p:blipFill>
          <a:blip r:embed="rId3"/>
          <a:stretch>
            <a:fillRect/>
          </a:stretch>
        </p:blipFill>
        <p:spPr>
          <a:xfrm>
            <a:off x="4371553" y="4673410"/>
            <a:ext cx="5171168" cy="1568627"/>
          </a:xfrm>
          <a:prstGeom prst="rect">
            <a:avLst/>
          </a:prstGeom>
        </p:spPr>
      </p:pic>
      <p:pic>
        <p:nvPicPr>
          <p:cNvPr id="15" name="Picture 14">
            <a:extLst>
              <a:ext uri="{FF2B5EF4-FFF2-40B4-BE49-F238E27FC236}">
                <a16:creationId xmlns:a16="http://schemas.microsoft.com/office/drawing/2014/main" id="{FEF25CD1-6636-4B78-AD8A-8F8797B73F4A}"/>
              </a:ext>
            </a:extLst>
          </p:cNvPr>
          <p:cNvPicPr>
            <a:picLocks noChangeAspect="1"/>
          </p:cNvPicPr>
          <p:nvPr/>
        </p:nvPicPr>
        <p:blipFill>
          <a:blip r:embed="rId4"/>
          <a:stretch>
            <a:fillRect/>
          </a:stretch>
        </p:blipFill>
        <p:spPr>
          <a:xfrm>
            <a:off x="7955280" y="0"/>
            <a:ext cx="1645920" cy="2127466"/>
          </a:xfrm>
          <a:prstGeom prst="rect">
            <a:avLst/>
          </a:prstGeom>
        </p:spPr>
      </p:pic>
    </p:spTree>
    <p:extLst>
      <p:ext uri="{BB962C8B-B14F-4D97-AF65-F5344CB8AC3E}">
        <p14:creationId xmlns:p14="http://schemas.microsoft.com/office/powerpoint/2010/main" val="214871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F9D0-9BC9-4BA0-9945-1059BDD94732}"/>
              </a:ext>
            </a:extLst>
          </p:cNvPr>
          <p:cNvSpPr>
            <a:spLocks noGrp="1"/>
          </p:cNvSpPr>
          <p:nvPr>
            <p:ph type="title"/>
          </p:nvPr>
        </p:nvSpPr>
        <p:spPr>
          <a:xfrm>
            <a:off x="685800" y="0"/>
            <a:ext cx="8915400" cy="1089529"/>
          </a:xfrm>
        </p:spPr>
        <p:txBody>
          <a:bodyPr>
            <a:spAutoFit/>
          </a:bodyPr>
          <a:lstStyle/>
          <a:p>
            <a:r>
              <a:rPr lang="en-US" dirty="0"/>
              <a:t>Question:</a:t>
            </a:r>
            <a:br>
              <a:rPr lang="en-US" dirty="0"/>
            </a:br>
            <a:r>
              <a:rPr lang="en-US" dirty="0"/>
              <a:t>How does this relate to surge current?</a:t>
            </a:r>
          </a:p>
        </p:txBody>
      </p:sp>
      <p:sp>
        <p:nvSpPr>
          <p:cNvPr id="3" name="Rectangle 3">
            <a:extLst>
              <a:ext uri="{FF2B5EF4-FFF2-40B4-BE49-F238E27FC236}">
                <a16:creationId xmlns:a16="http://schemas.microsoft.com/office/drawing/2014/main" id="{174A9652-28DC-45A0-85CA-025BF9164353}"/>
              </a:ext>
            </a:extLst>
          </p:cNvPr>
          <p:cNvSpPr txBox="1">
            <a:spLocks noChangeArrowheads="1"/>
          </p:cNvSpPr>
          <p:nvPr/>
        </p:nvSpPr>
        <p:spPr>
          <a:xfrm>
            <a:off x="731519" y="1091111"/>
            <a:ext cx="5120640" cy="156773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60"/>
              </a:spcAft>
              <a:buNone/>
            </a:pPr>
            <a:r>
              <a:rPr lang="en-US" altLang="en-US" sz="1890" dirty="0">
                <a:ea typeface="ＭＳ Ｐゴシック" pitchFamily="34" charset="-128"/>
              </a:rPr>
              <a:t>Well, </a:t>
            </a:r>
          </a:p>
          <a:p>
            <a:pPr marL="0" indent="0">
              <a:spcBef>
                <a:spcPct val="0"/>
              </a:spcBef>
              <a:spcAft>
                <a:spcPts val="1260"/>
              </a:spcAft>
              <a:buNone/>
            </a:pPr>
            <a:r>
              <a:rPr lang="en-US" altLang="en-US" sz="1890" dirty="0">
                <a:ea typeface="ＭＳ Ｐゴシック" pitchFamily="34" charset="-128"/>
              </a:rPr>
              <a:t>UL’s solution was to preclude SPD components from being exposed to the type of event that would otherwise cause them to experience thermal runaway.</a:t>
            </a:r>
          </a:p>
        </p:txBody>
      </p:sp>
      <p:sp>
        <p:nvSpPr>
          <p:cNvPr id="4" name="TextBox 4">
            <a:extLst>
              <a:ext uri="{FF2B5EF4-FFF2-40B4-BE49-F238E27FC236}">
                <a16:creationId xmlns:a16="http://schemas.microsoft.com/office/drawing/2014/main" id="{BEC7C4A7-5E15-40A1-80FB-95B8E83861A8}"/>
              </a:ext>
            </a:extLst>
          </p:cNvPr>
          <p:cNvSpPr txBox="1">
            <a:spLocks noChangeArrowheads="1"/>
          </p:cNvSpPr>
          <p:nvPr/>
        </p:nvSpPr>
        <p:spPr bwMode="auto">
          <a:xfrm>
            <a:off x="685798" y="3160539"/>
            <a:ext cx="5274577" cy="1690719"/>
          </a:xfrm>
          <a:prstGeom prst="rect">
            <a:avLst/>
          </a:prstGeom>
          <a:solidFill>
            <a:srgbClr val="FFFFFF"/>
          </a:solidFill>
          <a:ln>
            <a:noFill/>
          </a:ln>
        </p:spPr>
        <p:txBody>
          <a:bodyPr wrap="square" bIns="64008">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ts val="768"/>
              </a:spcAft>
            </a:pPr>
            <a:r>
              <a:rPr lang="en-US" sz="1600" dirty="0"/>
              <a:t>39.3.2  For each representative device, the overvoltage is to be applied for 7 hours, or until the SPD becomes disconnected from the ac supply (due, for example, to open circuiting of a thermal or overcurrent protective device).</a:t>
            </a:r>
          </a:p>
          <a:p>
            <a:pPr>
              <a:spcAft>
                <a:spcPts val="768"/>
              </a:spcAft>
            </a:pPr>
            <a:r>
              <a:rPr lang="en-US" altLang="en-US" sz="1600" dirty="0"/>
              <a:t>UL 1449 Third Edition, June 1, 2009, Page 86</a:t>
            </a:r>
          </a:p>
        </p:txBody>
      </p:sp>
      <p:grpSp>
        <p:nvGrpSpPr>
          <p:cNvPr id="7" name="Group 6">
            <a:extLst>
              <a:ext uri="{FF2B5EF4-FFF2-40B4-BE49-F238E27FC236}">
                <a16:creationId xmlns:a16="http://schemas.microsoft.com/office/drawing/2014/main" id="{C9459DF9-AABB-4F54-ADE9-0CD860649696}"/>
              </a:ext>
            </a:extLst>
          </p:cNvPr>
          <p:cNvGrpSpPr/>
          <p:nvPr/>
        </p:nvGrpSpPr>
        <p:grpSpPr>
          <a:xfrm>
            <a:off x="6103701" y="4179203"/>
            <a:ext cx="3352800" cy="2667000"/>
            <a:chOff x="6006098" y="4179203"/>
            <a:chExt cx="3352800" cy="2667000"/>
          </a:xfrm>
        </p:grpSpPr>
        <p:sp>
          <p:nvSpPr>
            <p:cNvPr id="67" name="Rectangle 5">
              <a:extLst>
                <a:ext uri="{FF2B5EF4-FFF2-40B4-BE49-F238E27FC236}">
                  <a16:creationId xmlns:a16="http://schemas.microsoft.com/office/drawing/2014/main" id="{CCCDB2D6-D5BB-4381-9F6D-2CF731EC0112}"/>
                </a:ext>
              </a:extLst>
            </p:cNvPr>
            <p:cNvSpPr>
              <a:spLocks noChangeArrowheads="1"/>
            </p:cNvSpPr>
            <p:nvPr/>
          </p:nvSpPr>
          <p:spPr bwMode="auto">
            <a:xfrm>
              <a:off x="6006098" y="4179203"/>
              <a:ext cx="3352800" cy="2667000"/>
            </a:xfrm>
            <a:prstGeom prst="rect">
              <a:avLst/>
            </a:prstGeom>
            <a:solidFill>
              <a:schemeClr val="bg1"/>
            </a:solidFill>
            <a:ln w="3175">
              <a:solidFill>
                <a:schemeClr val="tx1"/>
              </a:solidFill>
              <a:miter lim="800000"/>
              <a:headEnd/>
              <a:tailEnd/>
            </a:ln>
            <a:effectLst/>
          </p:spPr>
          <p:txBody>
            <a:bodyPr wrap="none" lIns="92075" tIns="46038" rIns="92075" bIns="46038" anchor="ctr">
              <a:spAutoFit/>
            </a:bodyPr>
            <a:lstStyle/>
            <a:p>
              <a:endParaRPr lang="en-US"/>
            </a:p>
          </p:txBody>
        </p:sp>
        <p:sp>
          <p:nvSpPr>
            <p:cNvPr id="68" name="Line 6">
              <a:extLst>
                <a:ext uri="{FF2B5EF4-FFF2-40B4-BE49-F238E27FC236}">
                  <a16:creationId xmlns:a16="http://schemas.microsoft.com/office/drawing/2014/main" id="{7E245402-93B6-4523-9515-F6D6961CB0C4}"/>
                </a:ext>
              </a:extLst>
            </p:cNvPr>
            <p:cNvSpPr>
              <a:spLocks noChangeShapeType="1"/>
            </p:cNvSpPr>
            <p:nvPr/>
          </p:nvSpPr>
          <p:spPr bwMode="auto">
            <a:xfrm>
              <a:off x="6234698" y="4407803"/>
              <a:ext cx="289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69" name="Rectangle 7">
              <a:extLst>
                <a:ext uri="{FF2B5EF4-FFF2-40B4-BE49-F238E27FC236}">
                  <a16:creationId xmlns:a16="http://schemas.microsoft.com/office/drawing/2014/main" id="{D4B8F950-0768-4FC8-979F-38D885741EA0}"/>
                </a:ext>
              </a:extLst>
            </p:cNvPr>
            <p:cNvSpPr>
              <a:spLocks noChangeArrowheads="1"/>
            </p:cNvSpPr>
            <p:nvPr/>
          </p:nvSpPr>
          <p:spPr bwMode="auto">
            <a:xfrm>
              <a:off x="6082298" y="4865003"/>
              <a:ext cx="3124200"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70" name="Line 8">
              <a:extLst>
                <a:ext uri="{FF2B5EF4-FFF2-40B4-BE49-F238E27FC236}">
                  <a16:creationId xmlns:a16="http://schemas.microsoft.com/office/drawing/2014/main" id="{74C0672C-10DD-4DBF-876D-77BF067AD644}"/>
                </a:ext>
              </a:extLst>
            </p:cNvPr>
            <p:cNvSpPr>
              <a:spLocks noChangeShapeType="1"/>
            </p:cNvSpPr>
            <p:nvPr/>
          </p:nvSpPr>
          <p:spPr bwMode="auto">
            <a:xfrm>
              <a:off x="7682498" y="4407803"/>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1" name="Line 9">
              <a:extLst>
                <a:ext uri="{FF2B5EF4-FFF2-40B4-BE49-F238E27FC236}">
                  <a16:creationId xmlns:a16="http://schemas.microsoft.com/office/drawing/2014/main" id="{C3EAA276-1B82-48B6-8B4F-1E04FFE7CF44}"/>
                </a:ext>
              </a:extLst>
            </p:cNvPr>
            <p:cNvSpPr>
              <a:spLocks noChangeShapeType="1"/>
            </p:cNvSpPr>
            <p:nvPr/>
          </p:nvSpPr>
          <p:spPr bwMode="auto">
            <a:xfrm>
              <a:off x="6310898" y="5322203"/>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2" name="Text Box 10">
              <a:extLst>
                <a:ext uri="{FF2B5EF4-FFF2-40B4-BE49-F238E27FC236}">
                  <a16:creationId xmlns:a16="http://schemas.microsoft.com/office/drawing/2014/main" id="{752807A1-0062-4987-A75B-8C1EF4115251}"/>
                </a:ext>
              </a:extLst>
            </p:cNvPr>
            <p:cNvSpPr txBox="1">
              <a:spLocks noChangeArrowheads="1"/>
            </p:cNvSpPr>
            <p:nvPr/>
          </p:nvSpPr>
          <p:spPr bwMode="auto">
            <a:xfrm>
              <a:off x="6158498" y="4380816"/>
              <a:ext cx="5048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a:solidFill>
                    <a:schemeClr val="tx2"/>
                  </a:solidFill>
                </a:rPr>
                <a:t>BUS</a:t>
              </a:r>
            </a:p>
          </p:txBody>
        </p:sp>
        <p:sp>
          <p:nvSpPr>
            <p:cNvPr id="73" name="Line 11">
              <a:extLst>
                <a:ext uri="{FF2B5EF4-FFF2-40B4-BE49-F238E27FC236}">
                  <a16:creationId xmlns:a16="http://schemas.microsoft.com/office/drawing/2014/main" id="{8DF55726-043F-42EE-A916-118ECA15EB0E}"/>
                </a:ext>
              </a:extLst>
            </p:cNvPr>
            <p:cNvSpPr>
              <a:spLocks noChangeShapeType="1"/>
            </p:cNvSpPr>
            <p:nvPr/>
          </p:nvSpPr>
          <p:spPr bwMode="auto">
            <a:xfrm>
              <a:off x="6310898" y="6465203"/>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4" name="Line 12">
              <a:extLst>
                <a:ext uri="{FF2B5EF4-FFF2-40B4-BE49-F238E27FC236}">
                  <a16:creationId xmlns:a16="http://schemas.microsoft.com/office/drawing/2014/main" id="{E870C413-4442-4425-A16B-5CCE6901E732}"/>
                </a:ext>
              </a:extLst>
            </p:cNvPr>
            <p:cNvSpPr>
              <a:spLocks noChangeShapeType="1"/>
            </p:cNvSpPr>
            <p:nvPr/>
          </p:nvSpPr>
          <p:spPr bwMode="auto">
            <a:xfrm>
              <a:off x="6310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5" name="Line 13">
              <a:extLst>
                <a:ext uri="{FF2B5EF4-FFF2-40B4-BE49-F238E27FC236}">
                  <a16:creationId xmlns:a16="http://schemas.microsoft.com/office/drawing/2014/main" id="{53B77A6C-AE25-48EF-9DB5-C76028FA2942}"/>
                </a:ext>
              </a:extLst>
            </p:cNvPr>
            <p:cNvSpPr>
              <a:spLocks noChangeShapeType="1"/>
            </p:cNvSpPr>
            <p:nvPr/>
          </p:nvSpPr>
          <p:spPr bwMode="auto">
            <a:xfrm>
              <a:off x="6310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6" name="Rectangle 14">
              <a:extLst>
                <a:ext uri="{FF2B5EF4-FFF2-40B4-BE49-F238E27FC236}">
                  <a16:creationId xmlns:a16="http://schemas.microsoft.com/office/drawing/2014/main" id="{994DAE47-A3D2-44AE-A034-D92461B874CA}"/>
                </a:ext>
              </a:extLst>
            </p:cNvPr>
            <p:cNvSpPr>
              <a:spLocks noChangeArrowheads="1"/>
            </p:cNvSpPr>
            <p:nvPr/>
          </p:nvSpPr>
          <p:spPr bwMode="auto">
            <a:xfrm>
              <a:off x="6234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77" name="Line 15">
              <a:extLst>
                <a:ext uri="{FF2B5EF4-FFF2-40B4-BE49-F238E27FC236}">
                  <a16:creationId xmlns:a16="http://schemas.microsoft.com/office/drawing/2014/main" id="{6B02584D-4604-40FD-8306-A1127E385157}"/>
                </a:ext>
              </a:extLst>
            </p:cNvPr>
            <p:cNvSpPr>
              <a:spLocks noChangeShapeType="1"/>
            </p:cNvSpPr>
            <p:nvPr/>
          </p:nvSpPr>
          <p:spPr bwMode="auto">
            <a:xfrm>
              <a:off x="6310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9" name="Line 17">
              <a:extLst>
                <a:ext uri="{FF2B5EF4-FFF2-40B4-BE49-F238E27FC236}">
                  <a16:creationId xmlns:a16="http://schemas.microsoft.com/office/drawing/2014/main" id="{50F5B0C5-4423-4603-9F05-636D245A42A6}"/>
                </a:ext>
              </a:extLst>
            </p:cNvPr>
            <p:cNvSpPr>
              <a:spLocks noChangeShapeType="1"/>
            </p:cNvSpPr>
            <p:nvPr/>
          </p:nvSpPr>
          <p:spPr bwMode="auto">
            <a:xfrm>
              <a:off x="6158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0" name="Line 18">
              <a:extLst>
                <a:ext uri="{FF2B5EF4-FFF2-40B4-BE49-F238E27FC236}">
                  <a16:creationId xmlns:a16="http://schemas.microsoft.com/office/drawing/2014/main" id="{D237E1DA-3706-40C2-A687-24EEB3E1F156}"/>
                </a:ext>
              </a:extLst>
            </p:cNvPr>
            <p:cNvSpPr>
              <a:spLocks noChangeShapeType="1"/>
            </p:cNvSpPr>
            <p:nvPr/>
          </p:nvSpPr>
          <p:spPr bwMode="auto">
            <a:xfrm>
              <a:off x="6158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1" name="Line 19">
              <a:extLst>
                <a:ext uri="{FF2B5EF4-FFF2-40B4-BE49-F238E27FC236}">
                  <a16:creationId xmlns:a16="http://schemas.microsoft.com/office/drawing/2014/main" id="{858D88D1-3293-4E95-A62E-23C76ABB1393}"/>
                </a:ext>
              </a:extLst>
            </p:cNvPr>
            <p:cNvSpPr>
              <a:spLocks noChangeShapeType="1"/>
            </p:cNvSpPr>
            <p:nvPr/>
          </p:nvSpPr>
          <p:spPr bwMode="auto">
            <a:xfrm>
              <a:off x="6463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2" name="Line 20">
              <a:extLst>
                <a:ext uri="{FF2B5EF4-FFF2-40B4-BE49-F238E27FC236}">
                  <a16:creationId xmlns:a16="http://schemas.microsoft.com/office/drawing/2014/main" id="{A2191862-E036-4790-8E78-94907CDD476F}"/>
                </a:ext>
              </a:extLst>
            </p:cNvPr>
            <p:cNvSpPr>
              <a:spLocks noChangeShapeType="1"/>
            </p:cNvSpPr>
            <p:nvPr/>
          </p:nvSpPr>
          <p:spPr bwMode="auto">
            <a:xfrm>
              <a:off x="6691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3" name="Line 21">
              <a:extLst>
                <a:ext uri="{FF2B5EF4-FFF2-40B4-BE49-F238E27FC236}">
                  <a16:creationId xmlns:a16="http://schemas.microsoft.com/office/drawing/2014/main" id="{29D7D35F-B3C7-4DA6-94BF-C317DED2739E}"/>
                </a:ext>
              </a:extLst>
            </p:cNvPr>
            <p:cNvSpPr>
              <a:spLocks noChangeShapeType="1"/>
            </p:cNvSpPr>
            <p:nvPr/>
          </p:nvSpPr>
          <p:spPr bwMode="auto">
            <a:xfrm>
              <a:off x="6691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4" name="Rectangle 22">
              <a:extLst>
                <a:ext uri="{FF2B5EF4-FFF2-40B4-BE49-F238E27FC236}">
                  <a16:creationId xmlns:a16="http://schemas.microsoft.com/office/drawing/2014/main" id="{C9A6B868-752C-43CC-A106-AF9BDD818900}"/>
                </a:ext>
              </a:extLst>
            </p:cNvPr>
            <p:cNvSpPr>
              <a:spLocks noChangeArrowheads="1"/>
            </p:cNvSpPr>
            <p:nvPr/>
          </p:nvSpPr>
          <p:spPr bwMode="auto">
            <a:xfrm>
              <a:off x="6615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85" name="Line 23">
              <a:extLst>
                <a:ext uri="{FF2B5EF4-FFF2-40B4-BE49-F238E27FC236}">
                  <a16:creationId xmlns:a16="http://schemas.microsoft.com/office/drawing/2014/main" id="{79AAC753-E297-4EAA-9C7F-4FF6C457F209}"/>
                </a:ext>
              </a:extLst>
            </p:cNvPr>
            <p:cNvSpPr>
              <a:spLocks noChangeShapeType="1"/>
            </p:cNvSpPr>
            <p:nvPr/>
          </p:nvSpPr>
          <p:spPr bwMode="auto">
            <a:xfrm>
              <a:off x="6691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7" name="Line 25">
              <a:extLst>
                <a:ext uri="{FF2B5EF4-FFF2-40B4-BE49-F238E27FC236}">
                  <a16:creationId xmlns:a16="http://schemas.microsoft.com/office/drawing/2014/main" id="{5C9034E8-0F9C-4C1A-9569-0847C5C18065}"/>
                </a:ext>
              </a:extLst>
            </p:cNvPr>
            <p:cNvSpPr>
              <a:spLocks noChangeShapeType="1"/>
            </p:cNvSpPr>
            <p:nvPr/>
          </p:nvSpPr>
          <p:spPr bwMode="auto">
            <a:xfrm>
              <a:off x="6539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8" name="Line 26">
              <a:extLst>
                <a:ext uri="{FF2B5EF4-FFF2-40B4-BE49-F238E27FC236}">
                  <a16:creationId xmlns:a16="http://schemas.microsoft.com/office/drawing/2014/main" id="{576C7892-0BEE-4ACE-816F-8CABE53E8543}"/>
                </a:ext>
              </a:extLst>
            </p:cNvPr>
            <p:cNvSpPr>
              <a:spLocks noChangeShapeType="1"/>
            </p:cNvSpPr>
            <p:nvPr/>
          </p:nvSpPr>
          <p:spPr bwMode="auto">
            <a:xfrm>
              <a:off x="6539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9" name="Line 27">
              <a:extLst>
                <a:ext uri="{FF2B5EF4-FFF2-40B4-BE49-F238E27FC236}">
                  <a16:creationId xmlns:a16="http://schemas.microsoft.com/office/drawing/2014/main" id="{796BE7F7-C2C7-4855-BB75-CFB8932325A6}"/>
                </a:ext>
              </a:extLst>
            </p:cNvPr>
            <p:cNvSpPr>
              <a:spLocks noChangeShapeType="1"/>
            </p:cNvSpPr>
            <p:nvPr/>
          </p:nvSpPr>
          <p:spPr bwMode="auto">
            <a:xfrm>
              <a:off x="6844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0" name="Line 28">
              <a:extLst>
                <a:ext uri="{FF2B5EF4-FFF2-40B4-BE49-F238E27FC236}">
                  <a16:creationId xmlns:a16="http://schemas.microsoft.com/office/drawing/2014/main" id="{3A16BEE1-C0F9-489A-B8FD-FE533812B828}"/>
                </a:ext>
              </a:extLst>
            </p:cNvPr>
            <p:cNvSpPr>
              <a:spLocks noChangeShapeType="1"/>
            </p:cNvSpPr>
            <p:nvPr/>
          </p:nvSpPr>
          <p:spPr bwMode="auto">
            <a:xfrm>
              <a:off x="7072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1" name="Line 29">
              <a:extLst>
                <a:ext uri="{FF2B5EF4-FFF2-40B4-BE49-F238E27FC236}">
                  <a16:creationId xmlns:a16="http://schemas.microsoft.com/office/drawing/2014/main" id="{2A0438D5-6687-4A81-9535-20474E13D05C}"/>
                </a:ext>
              </a:extLst>
            </p:cNvPr>
            <p:cNvSpPr>
              <a:spLocks noChangeShapeType="1"/>
            </p:cNvSpPr>
            <p:nvPr/>
          </p:nvSpPr>
          <p:spPr bwMode="auto">
            <a:xfrm>
              <a:off x="7072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2" name="Rectangle 30">
              <a:extLst>
                <a:ext uri="{FF2B5EF4-FFF2-40B4-BE49-F238E27FC236}">
                  <a16:creationId xmlns:a16="http://schemas.microsoft.com/office/drawing/2014/main" id="{07AA8C72-94E6-45CE-83FF-1F57725A5DD9}"/>
                </a:ext>
              </a:extLst>
            </p:cNvPr>
            <p:cNvSpPr>
              <a:spLocks noChangeArrowheads="1"/>
            </p:cNvSpPr>
            <p:nvPr/>
          </p:nvSpPr>
          <p:spPr bwMode="auto">
            <a:xfrm>
              <a:off x="6996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93" name="Line 31">
              <a:extLst>
                <a:ext uri="{FF2B5EF4-FFF2-40B4-BE49-F238E27FC236}">
                  <a16:creationId xmlns:a16="http://schemas.microsoft.com/office/drawing/2014/main" id="{585994A3-347B-4FA7-A2B7-E5FD969587F5}"/>
                </a:ext>
              </a:extLst>
            </p:cNvPr>
            <p:cNvSpPr>
              <a:spLocks noChangeShapeType="1"/>
            </p:cNvSpPr>
            <p:nvPr/>
          </p:nvSpPr>
          <p:spPr bwMode="auto">
            <a:xfrm>
              <a:off x="7072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5" name="Line 33">
              <a:extLst>
                <a:ext uri="{FF2B5EF4-FFF2-40B4-BE49-F238E27FC236}">
                  <a16:creationId xmlns:a16="http://schemas.microsoft.com/office/drawing/2014/main" id="{F2463B5E-D220-4FDB-AA1B-7A9E8FC2EAB1}"/>
                </a:ext>
              </a:extLst>
            </p:cNvPr>
            <p:cNvSpPr>
              <a:spLocks noChangeShapeType="1"/>
            </p:cNvSpPr>
            <p:nvPr/>
          </p:nvSpPr>
          <p:spPr bwMode="auto">
            <a:xfrm>
              <a:off x="6920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6" name="Line 34">
              <a:extLst>
                <a:ext uri="{FF2B5EF4-FFF2-40B4-BE49-F238E27FC236}">
                  <a16:creationId xmlns:a16="http://schemas.microsoft.com/office/drawing/2014/main" id="{C38E7933-4EB6-4A18-AB4B-70FCD47C9227}"/>
                </a:ext>
              </a:extLst>
            </p:cNvPr>
            <p:cNvSpPr>
              <a:spLocks noChangeShapeType="1"/>
            </p:cNvSpPr>
            <p:nvPr/>
          </p:nvSpPr>
          <p:spPr bwMode="auto">
            <a:xfrm>
              <a:off x="6920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7" name="Line 35">
              <a:extLst>
                <a:ext uri="{FF2B5EF4-FFF2-40B4-BE49-F238E27FC236}">
                  <a16:creationId xmlns:a16="http://schemas.microsoft.com/office/drawing/2014/main" id="{0DEDEE72-3DE0-4354-B215-C8464A1FF21A}"/>
                </a:ext>
              </a:extLst>
            </p:cNvPr>
            <p:cNvSpPr>
              <a:spLocks noChangeShapeType="1"/>
            </p:cNvSpPr>
            <p:nvPr/>
          </p:nvSpPr>
          <p:spPr bwMode="auto">
            <a:xfrm>
              <a:off x="7225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8" name="Line 36">
              <a:extLst>
                <a:ext uri="{FF2B5EF4-FFF2-40B4-BE49-F238E27FC236}">
                  <a16:creationId xmlns:a16="http://schemas.microsoft.com/office/drawing/2014/main" id="{55686B4B-4BB1-4362-B871-90577CFEE0FD}"/>
                </a:ext>
              </a:extLst>
            </p:cNvPr>
            <p:cNvSpPr>
              <a:spLocks noChangeShapeType="1"/>
            </p:cNvSpPr>
            <p:nvPr/>
          </p:nvSpPr>
          <p:spPr bwMode="auto">
            <a:xfrm>
              <a:off x="7453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9" name="Line 37">
              <a:extLst>
                <a:ext uri="{FF2B5EF4-FFF2-40B4-BE49-F238E27FC236}">
                  <a16:creationId xmlns:a16="http://schemas.microsoft.com/office/drawing/2014/main" id="{8A60D89B-6869-40CA-BEE3-51ACECAB81FE}"/>
                </a:ext>
              </a:extLst>
            </p:cNvPr>
            <p:cNvSpPr>
              <a:spLocks noChangeShapeType="1"/>
            </p:cNvSpPr>
            <p:nvPr/>
          </p:nvSpPr>
          <p:spPr bwMode="auto">
            <a:xfrm>
              <a:off x="7453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0" name="Rectangle 38">
              <a:extLst>
                <a:ext uri="{FF2B5EF4-FFF2-40B4-BE49-F238E27FC236}">
                  <a16:creationId xmlns:a16="http://schemas.microsoft.com/office/drawing/2014/main" id="{A9D45EFC-903D-4218-B9E6-32F614832D54}"/>
                </a:ext>
              </a:extLst>
            </p:cNvPr>
            <p:cNvSpPr>
              <a:spLocks noChangeArrowheads="1"/>
            </p:cNvSpPr>
            <p:nvPr/>
          </p:nvSpPr>
          <p:spPr bwMode="auto">
            <a:xfrm>
              <a:off x="7377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01" name="Line 39">
              <a:extLst>
                <a:ext uri="{FF2B5EF4-FFF2-40B4-BE49-F238E27FC236}">
                  <a16:creationId xmlns:a16="http://schemas.microsoft.com/office/drawing/2014/main" id="{5A25D7DB-495F-4175-8437-13ECEF260DFD}"/>
                </a:ext>
              </a:extLst>
            </p:cNvPr>
            <p:cNvSpPr>
              <a:spLocks noChangeShapeType="1"/>
            </p:cNvSpPr>
            <p:nvPr/>
          </p:nvSpPr>
          <p:spPr bwMode="auto">
            <a:xfrm>
              <a:off x="7453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3" name="Line 41">
              <a:extLst>
                <a:ext uri="{FF2B5EF4-FFF2-40B4-BE49-F238E27FC236}">
                  <a16:creationId xmlns:a16="http://schemas.microsoft.com/office/drawing/2014/main" id="{E4179105-A346-4C36-B2C7-D7D62CC8C78D}"/>
                </a:ext>
              </a:extLst>
            </p:cNvPr>
            <p:cNvSpPr>
              <a:spLocks noChangeShapeType="1"/>
            </p:cNvSpPr>
            <p:nvPr/>
          </p:nvSpPr>
          <p:spPr bwMode="auto">
            <a:xfrm>
              <a:off x="7301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4" name="Line 42">
              <a:extLst>
                <a:ext uri="{FF2B5EF4-FFF2-40B4-BE49-F238E27FC236}">
                  <a16:creationId xmlns:a16="http://schemas.microsoft.com/office/drawing/2014/main" id="{E6E7F29B-1B8E-46FD-BFE6-FC68E64AA999}"/>
                </a:ext>
              </a:extLst>
            </p:cNvPr>
            <p:cNvSpPr>
              <a:spLocks noChangeShapeType="1"/>
            </p:cNvSpPr>
            <p:nvPr/>
          </p:nvSpPr>
          <p:spPr bwMode="auto">
            <a:xfrm>
              <a:off x="7301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5" name="Line 43">
              <a:extLst>
                <a:ext uri="{FF2B5EF4-FFF2-40B4-BE49-F238E27FC236}">
                  <a16:creationId xmlns:a16="http://schemas.microsoft.com/office/drawing/2014/main" id="{8761F13B-67A8-4C03-AA1E-06C0602A7DCD}"/>
                </a:ext>
              </a:extLst>
            </p:cNvPr>
            <p:cNvSpPr>
              <a:spLocks noChangeShapeType="1"/>
            </p:cNvSpPr>
            <p:nvPr/>
          </p:nvSpPr>
          <p:spPr bwMode="auto">
            <a:xfrm>
              <a:off x="7606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6" name="Line 44">
              <a:extLst>
                <a:ext uri="{FF2B5EF4-FFF2-40B4-BE49-F238E27FC236}">
                  <a16:creationId xmlns:a16="http://schemas.microsoft.com/office/drawing/2014/main" id="{1AC63C4F-08CE-4801-9736-29E8828C89D3}"/>
                </a:ext>
              </a:extLst>
            </p:cNvPr>
            <p:cNvSpPr>
              <a:spLocks noChangeShapeType="1"/>
            </p:cNvSpPr>
            <p:nvPr/>
          </p:nvSpPr>
          <p:spPr bwMode="auto">
            <a:xfrm>
              <a:off x="7834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7" name="Line 45">
              <a:extLst>
                <a:ext uri="{FF2B5EF4-FFF2-40B4-BE49-F238E27FC236}">
                  <a16:creationId xmlns:a16="http://schemas.microsoft.com/office/drawing/2014/main" id="{5150526A-F274-4F64-9B5E-1FA2296BDC24}"/>
                </a:ext>
              </a:extLst>
            </p:cNvPr>
            <p:cNvSpPr>
              <a:spLocks noChangeShapeType="1"/>
            </p:cNvSpPr>
            <p:nvPr/>
          </p:nvSpPr>
          <p:spPr bwMode="auto">
            <a:xfrm>
              <a:off x="7834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8" name="Rectangle 46">
              <a:extLst>
                <a:ext uri="{FF2B5EF4-FFF2-40B4-BE49-F238E27FC236}">
                  <a16:creationId xmlns:a16="http://schemas.microsoft.com/office/drawing/2014/main" id="{52AA56E2-1822-4551-836D-81E149B6B64D}"/>
                </a:ext>
              </a:extLst>
            </p:cNvPr>
            <p:cNvSpPr>
              <a:spLocks noChangeArrowheads="1"/>
            </p:cNvSpPr>
            <p:nvPr/>
          </p:nvSpPr>
          <p:spPr bwMode="auto">
            <a:xfrm>
              <a:off x="7758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09" name="Line 47">
              <a:extLst>
                <a:ext uri="{FF2B5EF4-FFF2-40B4-BE49-F238E27FC236}">
                  <a16:creationId xmlns:a16="http://schemas.microsoft.com/office/drawing/2014/main" id="{D7DEC65F-B566-4D83-A779-EE1FD4FCFA41}"/>
                </a:ext>
              </a:extLst>
            </p:cNvPr>
            <p:cNvSpPr>
              <a:spLocks noChangeShapeType="1"/>
            </p:cNvSpPr>
            <p:nvPr/>
          </p:nvSpPr>
          <p:spPr bwMode="auto">
            <a:xfrm>
              <a:off x="7834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1" name="Line 49">
              <a:extLst>
                <a:ext uri="{FF2B5EF4-FFF2-40B4-BE49-F238E27FC236}">
                  <a16:creationId xmlns:a16="http://schemas.microsoft.com/office/drawing/2014/main" id="{B918B0F4-67E1-4ECD-835F-141B4FB837F0}"/>
                </a:ext>
              </a:extLst>
            </p:cNvPr>
            <p:cNvSpPr>
              <a:spLocks noChangeShapeType="1"/>
            </p:cNvSpPr>
            <p:nvPr/>
          </p:nvSpPr>
          <p:spPr bwMode="auto">
            <a:xfrm>
              <a:off x="7682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2" name="Line 50">
              <a:extLst>
                <a:ext uri="{FF2B5EF4-FFF2-40B4-BE49-F238E27FC236}">
                  <a16:creationId xmlns:a16="http://schemas.microsoft.com/office/drawing/2014/main" id="{027B7A04-502E-4C55-ACA0-3582CDCBF8E3}"/>
                </a:ext>
              </a:extLst>
            </p:cNvPr>
            <p:cNvSpPr>
              <a:spLocks noChangeShapeType="1"/>
            </p:cNvSpPr>
            <p:nvPr/>
          </p:nvSpPr>
          <p:spPr bwMode="auto">
            <a:xfrm>
              <a:off x="7682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3" name="Line 51">
              <a:extLst>
                <a:ext uri="{FF2B5EF4-FFF2-40B4-BE49-F238E27FC236}">
                  <a16:creationId xmlns:a16="http://schemas.microsoft.com/office/drawing/2014/main" id="{8F7A8BB5-A479-4D96-AA90-DD38EA1C9C52}"/>
                </a:ext>
              </a:extLst>
            </p:cNvPr>
            <p:cNvSpPr>
              <a:spLocks noChangeShapeType="1"/>
            </p:cNvSpPr>
            <p:nvPr/>
          </p:nvSpPr>
          <p:spPr bwMode="auto">
            <a:xfrm>
              <a:off x="7987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4" name="Line 52">
              <a:extLst>
                <a:ext uri="{FF2B5EF4-FFF2-40B4-BE49-F238E27FC236}">
                  <a16:creationId xmlns:a16="http://schemas.microsoft.com/office/drawing/2014/main" id="{8898E91B-16D3-43FA-9C3B-F5724C7B2541}"/>
                </a:ext>
              </a:extLst>
            </p:cNvPr>
            <p:cNvSpPr>
              <a:spLocks noChangeShapeType="1"/>
            </p:cNvSpPr>
            <p:nvPr/>
          </p:nvSpPr>
          <p:spPr bwMode="auto">
            <a:xfrm>
              <a:off x="8215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5" name="Line 53">
              <a:extLst>
                <a:ext uri="{FF2B5EF4-FFF2-40B4-BE49-F238E27FC236}">
                  <a16:creationId xmlns:a16="http://schemas.microsoft.com/office/drawing/2014/main" id="{FBEC9EE2-B328-415C-BB9E-666AF153E1A1}"/>
                </a:ext>
              </a:extLst>
            </p:cNvPr>
            <p:cNvSpPr>
              <a:spLocks noChangeShapeType="1"/>
            </p:cNvSpPr>
            <p:nvPr/>
          </p:nvSpPr>
          <p:spPr bwMode="auto">
            <a:xfrm>
              <a:off x="8215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6" name="Rectangle 54">
              <a:extLst>
                <a:ext uri="{FF2B5EF4-FFF2-40B4-BE49-F238E27FC236}">
                  <a16:creationId xmlns:a16="http://schemas.microsoft.com/office/drawing/2014/main" id="{B5867624-4EDB-4037-A81C-FEF43D81DB35}"/>
                </a:ext>
              </a:extLst>
            </p:cNvPr>
            <p:cNvSpPr>
              <a:spLocks noChangeArrowheads="1"/>
            </p:cNvSpPr>
            <p:nvPr/>
          </p:nvSpPr>
          <p:spPr bwMode="auto">
            <a:xfrm>
              <a:off x="8139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17" name="Line 55">
              <a:extLst>
                <a:ext uri="{FF2B5EF4-FFF2-40B4-BE49-F238E27FC236}">
                  <a16:creationId xmlns:a16="http://schemas.microsoft.com/office/drawing/2014/main" id="{EAAC2977-E174-4180-A830-AE74B4E476C0}"/>
                </a:ext>
              </a:extLst>
            </p:cNvPr>
            <p:cNvSpPr>
              <a:spLocks noChangeShapeType="1"/>
            </p:cNvSpPr>
            <p:nvPr/>
          </p:nvSpPr>
          <p:spPr bwMode="auto">
            <a:xfrm>
              <a:off x="8215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9" name="Line 57">
              <a:extLst>
                <a:ext uri="{FF2B5EF4-FFF2-40B4-BE49-F238E27FC236}">
                  <a16:creationId xmlns:a16="http://schemas.microsoft.com/office/drawing/2014/main" id="{A5C48625-45C7-4978-9EFB-4760338873B3}"/>
                </a:ext>
              </a:extLst>
            </p:cNvPr>
            <p:cNvSpPr>
              <a:spLocks noChangeShapeType="1"/>
            </p:cNvSpPr>
            <p:nvPr/>
          </p:nvSpPr>
          <p:spPr bwMode="auto">
            <a:xfrm>
              <a:off x="8063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0" name="Line 58">
              <a:extLst>
                <a:ext uri="{FF2B5EF4-FFF2-40B4-BE49-F238E27FC236}">
                  <a16:creationId xmlns:a16="http://schemas.microsoft.com/office/drawing/2014/main" id="{132AC930-48DF-4C2D-9472-BF3AFF52BB9C}"/>
                </a:ext>
              </a:extLst>
            </p:cNvPr>
            <p:cNvSpPr>
              <a:spLocks noChangeShapeType="1"/>
            </p:cNvSpPr>
            <p:nvPr/>
          </p:nvSpPr>
          <p:spPr bwMode="auto">
            <a:xfrm>
              <a:off x="8063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1" name="Line 59">
              <a:extLst>
                <a:ext uri="{FF2B5EF4-FFF2-40B4-BE49-F238E27FC236}">
                  <a16:creationId xmlns:a16="http://schemas.microsoft.com/office/drawing/2014/main" id="{E4ECF6CE-BCBA-446F-BC2D-F6D9B0D2D86E}"/>
                </a:ext>
              </a:extLst>
            </p:cNvPr>
            <p:cNvSpPr>
              <a:spLocks noChangeShapeType="1"/>
            </p:cNvSpPr>
            <p:nvPr/>
          </p:nvSpPr>
          <p:spPr bwMode="auto">
            <a:xfrm>
              <a:off x="8368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2" name="Line 60">
              <a:extLst>
                <a:ext uri="{FF2B5EF4-FFF2-40B4-BE49-F238E27FC236}">
                  <a16:creationId xmlns:a16="http://schemas.microsoft.com/office/drawing/2014/main" id="{DD224CED-7167-4348-A019-A52E573CDADC}"/>
                </a:ext>
              </a:extLst>
            </p:cNvPr>
            <p:cNvSpPr>
              <a:spLocks noChangeShapeType="1"/>
            </p:cNvSpPr>
            <p:nvPr/>
          </p:nvSpPr>
          <p:spPr bwMode="auto">
            <a:xfrm>
              <a:off x="8596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3" name="Line 61">
              <a:extLst>
                <a:ext uri="{FF2B5EF4-FFF2-40B4-BE49-F238E27FC236}">
                  <a16:creationId xmlns:a16="http://schemas.microsoft.com/office/drawing/2014/main" id="{8ED9BEAB-32E7-4743-8D54-0C905D8B4C9D}"/>
                </a:ext>
              </a:extLst>
            </p:cNvPr>
            <p:cNvSpPr>
              <a:spLocks noChangeShapeType="1"/>
            </p:cNvSpPr>
            <p:nvPr/>
          </p:nvSpPr>
          <p:spPr bwMode="auto">
            <a:xfrm>
              <a:off x="8596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4" name="Rectangle 62">
              <a:extLst>
                <a:ext uri="{FF2B5EF4-FFF2-40B4-BE49-F238E27FC236}">
                  <a16:creationId xmlns:a16="http://schemas.microsoft.com/office/drawing/2014/main" id="{BF8D1A73-DBB1-4B7E-BDB8-A3092092FB44}"/>
                </a:ext>
              </a:extLst>
            </p:cNvPr>
            <p:cNvSpPr>
              <a:spLocks noChangeArrowheads="1"/>
            </p:cNvSpPr>
            <p:nvPr/>
          </p:nvSpPr>
          <p:spPr bwMode="auto">
            <a:xfrm>
              <a:off x="8520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5" name="Line 63">
              <a:extLst>
                <a:ext uri="{FF2B5EF4-FFF2-40B4-BE49-F238E27FC236}">
                  <a16:creationId xmlns:a16="http://schemas.microsoft.com/office/drawing/2014/main" id="{90081B91-6753-4EAD-A461-EB24D41FF745}"/>
                </a:ext>
              </a:extLst>
            </p:cNvPr>
            <p:cNvSpPr>
              <a:spLocks noChangeShapeType="1"/>
            </p:cNvSpPr>
            <p:nvPr/>
          </p:nvSpPr>
          <p:spPr bwMode="auto">
            <a:xfrm>
              <a:off x="8596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7" name="Line 65">
              <a:extLst>
                <a:ext uri="{FF2B5EF4-FFF2-40B4-BE49-F238E27FC236}">
                  <a16:creationId xmlns:a16="http://schemas.microsoft.com/office/drawing/2014/main" id="{1B4DD2B9-0791-4378-ACBC-383F87734A34}"/>
                </a:ext>
              </a:extLst>
            </p:cNvPr>
            <p:cNvSpPr>
              <a:spLocks noChangeShapeType="1"/>
            </p:cNvSpPr>
            <p:nvPr/>
          </p:nvSpPr>
          <p:spPr bwMode="auto">
            <a:xfrm>
              <a:off x="8444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8" name="Line 66">
              <a:extLst>
                <a:ext uri="{FF2B5EF4-FFF2-40B4-BE49-F238E27FC236}">
                  <a16:creationId xmlns:a16="http://schemas.microsoft.com/office/drawing/2014/main" id="{950D0D98-DD4F-4BF5-A687-71F123B1580C}"/>
                </a:ext>
              </a:extLst>
            </p:cNvPr>
            <p:cNvSpPr>
              <a:spLocks noChangeShapeType="1"/>
            </p:cNvSpPr>
            <p:nvPr/>
          </p:nvSpPr>
          <p:spPr bwMode="auto">
            <a:xfrm>
              <a:off x="8444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9" name="Line 67">
              <a:extLst>
                <a:ext uri="{FF2B5EF4-FFF2-40B4-BE49-F238E27FC236}">
                  <a16:creationId xmlns:a16="http://schemas.microsoft.com/office/drawing/2014/main" id="{18CEADD6-DBA1-4656-9D93-7B5DEDED4950}"/>
                </a:ext>
              </a:extLst>
            </p:cNvPr>
            <p:cNvSpPr>
              <a:spLocks noChangeShapeType="1"/>
            </p:cNvSpPr>
            <p:nvPr/>
          </p:nvSpPr>
          <p:spPr bwMode="auto">
            <a:xfrm>
              <a:off x="8749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0" name="Line 68">
              <a:extLst>
                <a:ext uri="{FF2B5EF4-FFF2-40B4-BE49-F238E27FC236}">
                  <a16:creationId xmlns:a16="http://schemas.microsoft.com/office/drawing/2014/main" id="{B7FD28E9-A8AE-4923-BF2B-B00FF6CDACF2}"/>
                </a:ext>
              </a:extLst>
            </p:cNvPr>
            <p:cNvSpPr>
              <a:spLocks noChangeShapeType="1"/>
            </p:cNvSpPr>
            <p:nvPr/>
          </p:nvSpPr>
          <p:spPr bwMode="auto">
            <a:xfrm>
              <a:off x="8977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1" name="Line 69">
              <a:extLst>
                <a:ext uri="{FF2B5EF4-FFF2-40B4-BE49-F238E27FC236}">
                  <a16:creationId xmlns:a16="http://schemas.microsoft.com/office/drawing/2014/main" id="{B16C1067-7320-43D3-8DFA-56EE3BFA72F9}"/>
                </a:ext>
              </a:extLst>
            </p:cNvPr>
            <p:cNvSpPr>
              <a:spLocks noChangeShapeType="1"/>
            </p:cNvSpPr>
            <p:nvPr/>
          </p:nvSpPr>
          <p:spPr bwMode="auto">
            <a:xfrm>
              <a:off x="8977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2" name="Rectangle 70">
              <a:extLst>
                <a:ext uri="{FF2B5EF4-FFF2-40B4-BE49-F238E27FC236}">
                  <a16:creationId xmlns:a16="http://schemas.microsoft.com/office/drawing/2014/main" id="{5B62CB37-ABD1-4DDE-8D79-D91ABB837B03}"/>
                </a:ext>
              </a:extLst>
            </p:cNvPr>
            <p:cNvSpPr>
              <a:spLocks noChangeArrowheads="1"/>
            </p:cNvSpPr>
            <p:nvPr/>
          </p:nvSpPr>
          <p:spPr bwMode="auto">
            <a:xfrm>
              <a:off x="8901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3" name="Line 71">
              <a:extLst>
                <a:ext uri="{FF2B5EF4-FFF2-40B4-BE49-F238E27FC236}">
                  <a16:creationId xmlns:a16="http://schemas.microsoft.com/office/drawing/2014/main" id="{173810D8-CC86-4793-8524-817F0E70BA6C}"/>
                </a:ext>
              </a:extLst>
            </p:cNvPr>
            <p:cNvSpPr>
              <a:spLocks noChangeShapeType="1"/>
            </p:cNvSpPr>
            <p:nvPr/>
          </p:nvSpPr>
          <p:spPr bwMode="auto">
            <a:xfrm>
              <a:off x="8977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5" name="Line 73">
              <a:extLst>
                <a:ext uri="{FF2B5EF4-FFF2-40B4-BE49-F238E27FC236}">
                  <a16:creationId xmlns:a16="http://schemas.microsoft.com/office/drawing/2014/main" id="{F0627A27-CD19-4FED-80BF-2234CB8800D8}"/>
                </a:ext>
              </a:extLst>
            </p:cNvPr>
            <p:cNvSpPr>
              <a:spLocks noChangeShapeType="1"/>
            </p:cNvSpPr>
            <p:nvPr/>
          </p:nvSpPr>
          <p:spPr bwMode="auto">
            <a:xfrm>
              <a:off x="8825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6" name="Line 74">
              <a:extLst>
                <a:ext uri="{FF2B5EF4-FFF2-40B4-BE49-F238E27FC236}">
                  <a16:creationId xmlns:a16="http://schemas.microsoft.com/office/drawing/2014/main" id="{B0E1A608-A214-4A83-A229-FAC3E85BC03D}"/>
                </a:ext>
              </a:extLst>
            </p:cNvPr>
            <p:cNvSpPr>
              <a:spLocks noChangeShapeType="1"/>
            </p:cNvSpPr>
            <p:nvPr/>
          </p:nvSpPr>
          <p:spPr bwMode="auto">
            <a:xfrm>
              <a:off x="8825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7" name="Line 75">
              <a:extLst>
                <a:ext uri="{FF2B5EF4-FFF2-40B4-BE49-F238E27FC236}">
                  <a16:creationId xmlns:a16="http://schemas.microsoft.com/office/drawing/2014/main" id="{52D85928-DA9F-4F96-89A9-0916F7832B2D}"/>
                </a:ext>
              </a:extLst>
            </p:cNvPr>
            <p:cNvSpPr>
              <a:spLocks noChangeShapeType="1"/>
            </p:cNvSpPr>
            <p:nvPr/>
          </p:nvSpPr>
          <p:spPr bwMode="auto">
            <a:xfrm>
              <a:off x="9130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8" name="Line 76">
              <a:extLst>
                <a:ext uri="{FF2B5EF4-FFF2-40B4-BE49-F238E27FC236}">
                  <a16:creationId xmlns:a16="http://schemas.microsoft.com/office/drawing/2014/main" id="{7D9EB115-153F-45E9-BB91-AC0377F5FC3C}"/>
                </a:ext>
              </a:extLst>
            </p:cNvPr>
            <p:cNvSpPr>
              <a:spLocks noChangeShapeType="1"/>
            </p:cNvSpPr>
            <p:nvPr/>
          </p:nvSpPr>
          <p:spPr bwMode="auto">
            <a:xfrm flipV="1">
              <a:off x="7682498" y="5169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9" name="Line 77">
              <a:extLst>
                <a:ext uri="{FF2B5EF4-FFF2-40B4-BE49-F238E27FC236}">
                  <a16:creationId xmlns:a16="http://schemas.microsoft.com/office/drawing/2014/main" id="{3871C16F-95C1-42FF-B06F-AC7BD5F8257B}"/>
                </a:ext>
              </a:extLst>
            </p:cNvPr>
            <p:cNvSpPr>
              <a:spLocks noChangeShapeType="1"/>
            </p:cNvSpPr>
            <p:nvPr/>
          </p:nvSpPr>
          <p:spPr bwMode="auto">
            <a:xfrm flipH="1">
              <a:off x="7682498" y="4941203"/>
              <a:ext cx="762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40" name="Text Box 78">
              <a:extLst>
                <a:ext uri="{FF2B5EF4-FFF2-40B4-BE49-F238E27FC236}">
                  <a16:creationId xmlns:a16="http://schemas.microsoft.com/office/drawing/2014/main" id="{E82E0770-44F8-49C4-A477-BC64E1D55193}"/>
                </a:ext>
              </a:extLst>
            </p:cNvPr>
            <p:cNvSpPr txBox="1">
              <a:spLocks noChangeArrowheads="1"/>
            </p:cNvSpPr>
            <p:nvPr/>
          </p:nvSpPr>
          <p:spPr bwMode="auto">
            <a:xfrm>
              <a:off x="6128336" y="4834841"/>
              <a:ext cx="431208" cy="277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dirty="0">
                  <a:solidFill>
                    <a:schemeClr val="tx2"/>
                  </a:solidFill>
                </a:rPr>
                <a:t>SPD</a:t>
              </a:r>
            </a:p>
          </p:txBody>
        </p:sp>
      </p:grpSp>
      <p:sp>
        <p:nvSpPr>
          <p:cNvPr id="142" name="Rectangle 3">
            <a:extLst>
              <a:ext uri="{FF2B5EF4-FFF2-40B4-BE49-F238E27FC236}">
                <a16:creationId xmlns:a16="http://schemas.microsoft.com/office/drawing/2014/main" id="{72F812C1-65BE-4490-87FA-C853DAB7ECE6}"/>
              </a:ext>
            </a:extLst>
          </p:cNvPr>
          <p:cNvSpPr txBox="1">
            <a:spLocks noChangeArrowheads="1"/>
          </p:cNvSpPr>
          <p:nvPr/>
        </p:nvSpPr>
        <p:spPr>
          <a:xfrm>
            <a:off x="731520" y="5348042"/>
            <a:ext cx="5228855" cy="1662763"/>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60"/>
              </a:spcAft>
              <a:buNone/>
            </a:pPr>
            <a:r>
              <a:rPr lang="en-US" altLang="en-US" sz="1890" dirty="0">
                <a:ea typeface="ＭＳ Ｐゴシック" pitchFamily="34" charset="-128"/>
              </a:rPr>
              <a:t>At the instant MOVs begin to conduct what the response characteristics of the OPDs (aka fuse links) determine as initiating the progression to thermal runaway, the fuse links disconnect the SPD. The SPD components cannot fail </a:t>
            </a:r>
            <a:r>
              <a:rPr lang="en-US" altLang="en-US" sz="1890" dirty="0" err="1">
                <a:ea typeface="ＭＳ Ｐゴシック" pitchFamily="34" charset="-128"/>
              </a:rPr>
              <a:t>castrophically</a:t>
            </a:r>
            <a:r>
              <a:rPr lang="en-US" altLang="en-US" sz="1890" dirty="0">
                <a:ea typeface="ＭＳ Ｐゴシック" pitchFamily="34" charset="-128"/>
              </a:rPr>
              <a:t>, as they are disconnected from the circuit.</a:t>
            </a:r>
          </a:p>
        </p:txBody>
      </p:sp>
      <p:grpSp>
        <p:nvGrpSpPr>
          <p:cNvPr id="143" name="Group 142">
            <a:extLst>
              <a:ext uri="{FF2B5EF4-FFF2-40B4-BE49-F238E27FC236}">
                <a16:creationId xmlns:a16="http://schemas.microsoft.com/office/drawing/2014/main" id="{FCE804BF-8209-4DD6-B833-7F3EF7B428E3}"/>
              </a:ext>
            </a:extLst>
          </p:cNvPr>
          <p:cNvGrpSpPr/>
          <p:nvPr/>
        </p:nvGrpSpPr>
        <p:grpSpPr>
          <a:xfrm>
            <a:off x="6103701" y="1153460"/>
            <a:ext cx="3352800" cy="2667000"/>
            <a:chOff x="6006098" y="1019898"/>
            <a:chExt cx="3352800" cy="2667000"/>
          </a:xfrm>
        </p:grpSpPr>
        <p:sp>
          <p:nvSpPr>
            <p:cNvPr id="144" name="Rectangle 5">
              <a:extLst>
                <a:ext uri="{FF2B5EF4-FFF2-40B4-BE49-F238E27FC236}">
                  <a16:creationId xmlns:a16="http://schemas.microsoft.com/office/drawing/2014/main" id="{893324CC-0930-40F3-AD1B-C6D405B84429}"/>
                </a:ext>
              </a:extLst>
            </p:cNvPr>
            <p:cNvSpPr>
              <a:spLocks noChangeArrowheads="1"/>
            </p:cNvSpPr>
            <p:nvPr/>
          </p:nvSpPr>
          <p:spPr bwMode="auto">
            <a:xfrm>
              <a:off x="6006098" y="1019898"/>
              <a:ext cx="3352800" cy="2667000"/>
            </a:xfrm>
            <a:prstGeom prst="rect">
              <a:avLst/>
            </a:prstGeom>
            <a:solidFill>
              <a:schemeClr val="bg1"/>
            </a:solidFill>
            <a:ln w="3175">
              <a:solidFill>
                <a:schemeClr val="tx1"/>
              </a:solidFill>
              <a:miter lim="800000"/>
              <a:headEnd/>
              <a:tailEnd/>
            </a:ln>
            <a:effectLst/>
          </p:spPr>
          <p:txBody>
            <a:bodyPr wrap="none" lIns="92075" tIns="46038" rIns="92075" bIns="46038" anchor="ctr">
              <a:spAutoFit/>
            </a:bodyPr>
            <a:lstStyle/>
            <a:p>
              <a:endParaRPr lang="en-US"/>
            </a:p>
          </p:txBody>
        </p:sp>
        <p:sp>
          <p:nvSpPr>
            <p:cNvPr id="145" name="Line 6">
              <a:extLst>
                <a:ext uri="{FF2B5EF4-FFF2-40B4-BE49-F238E27FC236}">
                  <a16:creationId xmlns:a16="http://schemas.microsoft.com/office/drawing/2014/main" id="{684D4530-43E0-4A11-9914-7E37557CD606}"/>
                </a:ext>
              </a:extLst>
            </p:cNvPr>
            <p:cNvSpPr>
              <a:spLocks noChangeShapeType="1"/>
            </p:cNvSpPr>
            <p:nvPr/>
          </p:nvSpPr>
          <p:spPr bwMode="auto">
            <a:xfrm>
              <a:off x="6234698" y="1248498"/>
              <a:ext cx="289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46" name="Rectangle 7">
              <a:extLst>
                <a:ext uri="{FF2B5EF4-FFF2-40B4-BE49-F238E27FC236}">
                  <a16:creationId xmlns:a16="http://schemas.microsoft.com/office/drawing/2014/main" id="{AC30C01C-11DB-43C4-A4C2-A4D98F68E9F0}"/>
                </a:ext>
              </a:extLst>
            </p:cNvPr>
            <p:cNvSpPr>
              <a:spLocks noChangeArrowheads="1"/>
            </p:cNvSpPr>
            <p:nvPr/>
          </p:nvSpPr>
          <p:spPr bwMode="auto">
            <a:xfrm>
              <a:off x="6082298" y="1705698"/>
              <a:ext cx="3124200"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147" name="Line 8">
              <a:extLst>
                <a:ext uri="{FF2B5EF4-FFF2-40B4-BE49-F238E27FC236}">
                  <a16:creationId xmlns:a16="http://schemas.microsoft.com/office/drawing/2014/main" id="{A8A98B19-0D4F-4773-B15E-C730231ED710}"/>
                </a:ext>
              </a:extLst>
            </p:cNvPr>
            <p:cNvSpPr>
              <a:spLocks noChangeShapeType="1"/>
            </p:cNvSpPr>
            <p:nvPr/>
          </p:nvSpPr>
          <p:spPr bwMode="auto">
            <a:xfrm>
              <a:off x="7682498" y="1248498"/>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48" name="Line 9">
              <a:extLst>
                <a:ext uri="{FF2B5EF4-FFF2-40B4-BE49-F238E27FC236}">
                  <a16:creationId xmlns:a16="http://schemas.microsoft.com/office/drawing/2014/main" id="{E3BDB1F6-F1E4-49DF-9711-A10231B73D59}"/>
                </a:ext>
              </a:extLst>
            </p:cNvPr>
            <p:cNvSpPr>
              <a:spLocks noChangeShapeType="1"/>
            </p:cNvSpPr>
            <p:nvPr/>
          </p:nvSpPr>
          <p:spPr bwMode="auto">
            <a:xfrm>
              <a:off x="6310898" y="2162898"/>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49" name="Text Box 10">
              <a:extLst>
                <a:ext uri="{FF2B5EF4-FFF2-40B4-BE49-F238E27FC236}">
                  <a16:creationId xmlns:a16="http://schemas.microsoft.com/office/drawing/2014/main" id="{0D2233ED-F868-4D8F-8FD3-34D4A48162B3}"/>
                </a:ext>
              </a:extLst>
            </p:cNvPr>
            <p:cNvSpPr txBox="1">
              <a:spLocks noChangeArrowheads="1"/>
            </p:cNvSpPr>
            <p:nvPr/>
          </p:nvSpPr>
          <p:spPr bwMode="auto">
            <a:xfrm>
              <a:off x="6158498" y="1221511"/>
              <a:ext cx="5048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a:solidFill>
                    <a:schemeClr val="tx2"/>
                  </a:solidFill>
                </a:rPr>
                <a:t>BUS</a:t>
              </a:r>
            </a:p>
          </p:txBody>
        </p:sp>
        <p:sp>
          <p:nvSpPr>
            <p:cNvPr id="150" name="Line 11">
              <a:extLst>
                <a:ext uri="{FF2B5EF4-FFF2-40B4-BE49-F238E27FC236}">
                  <a16:creationId xmlns:a16="http://schemas.microsoft.com/office/drawing/2014/main" id="{B7DC0584-4AC2-470D-9FDC-4A4F1735EE0F}"/>
                </a:ext>
              </a:extLst>
            </p:cNvPr>
            <p:cNvSpPr>
              <a:spLocks noChangeShapeType="1"/>
            </p:cNvSpPr>
            <p:nvPr/>
          </p:nvSpPr>
          <p:spPr bwMode="auto">
            <a:xfrm>
              <a:off x="6310898" y="3305898"/>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1" name="Line 12">
              <a:extLst>
                <a:ext uri="{FF2B5EF4-FFF2-40B4-BE49-F238E27FC236}">
                  <a16:creationId xmlns:a16="http://schemas.microsoft.com/office/drawing/2014/main" id="{8836EEB1-DFB2-4B0F-8B07-5C771640FDE8}"/>
                </a:ext>
              </a:extLst>
            </p:cNvPr>
            <p:cNvSpPr>
              <a:spLocks noChangeShapeType="1"/>
            </p:cNvSpPr>
            <p:nvPr/>
          </p:nvSpPr>
          <p:spPr bwMode="auto">
            <a:xfrm>
              <a:off x="6310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2" name="Line 13">
              <a:extLst>
                <a:ext uri="{FF2B5EF4-FFF2-40B4-BE49-F238E27FC236}">
                  <a16:creationId xmlns:a16="http://schemas.microsoft.com/office/drawing/2014/main" id="{0E9973A2-27D4-4B95-9B54-CA314B0F7A91}"/>
                </a:ext>
              </a:extLst>
            </p:cNvPr>
            <p:cNvSpPr>
              <a:spLocks noChangeShapeType="1"/>
            </p:cNvSpPr>
            <p:nvPr/>
          </p:nvSpPr>
          <p:spPr bwMode="auto">
            <a:xfrm>
              <a:off x="6310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3" name="Rectangle 14">
              <a:extLst>
                <a:ext uri="{FF2B5EF4-FFF2-40B4-BE49-F238E27FC236}">
                  <a16:creationId xmlns:a16="http://schemas.microsoft.com/office/drawing/2014/main" id="{9F1508E0-1C39-4212-9ADD-70366912F3FC}"/>
                </a:ext>
              </a:extLst>
            </p:cNvPr>
            <p:cNvSpPr>
              <a:spLocks noChangeArrowheads="1"/>
            </p:cNvSpPr>
            <p:nvPr/>
          </p:nvSpPr>
          <p:spPr bwMode="auto">
            <a:xfrm>
              <a:off x="6234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54" name="Line 15">
              <a:extLst>
                <a:ext uri="{FF2B5EF4-FFF2-40B4-BE49-F238E27FC236}">
                  <a16:creationId xmlns:a16="http://schemas.microsoft.com/office/drawing/2014/main" id="{5C6ACEF9-59F0-40FD-9CC4-3E6FB8DD461B}"/>
                </a:ext>
              </a:extLst>
            </p:cNvPr>
            <p:cNvSpPr>
              <a:spLocks noChangeShapeType="1"/>
            </p:cNvSpPr>
            <p:nvPr/>
          </p:nvSpPr>
          <p:spPr bwMode="auto">
            <a:xfrm>
              <a:off x="6310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5" name="Freeform 16">
              <a:extLst>
                <a:ext uri="{FF2B5EF4-FFF2-40B4-BE49-F238E27FC236}">
                  <a16:creationId xmlns:a16="http://schemas.microsoft.com/office/drawing/2014/main" id="{8E07C66F-F4BA-46F8-94EB-26769E124C74}"/>
                </a:ext>
              </a:extLst>
            </p:cNvPr>
            <p:cNvSpPr>
              <a:spLocks/>
            </p:cNvSpPr>
            <p:nvPr/>
          </p:nvSpPr>
          <p:spPr bwMode="auto">
            <a:xfrm>
              <a:off x="6221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6" name="Line 17">
              <a:extLst>
                <a:ext uri="{FF2B5EF4-FFF2-40B4-BE49-F238E27FC236}">
                  <a16:creationId xmlns:a16="http://schemas.microsoft.com/office/drawing/2014/main" id="{5C094BAB-438A-4FBD-B356-68D92006AF8F}"/>
                </a:ext>
              </a:extLst>
            </p:cNvPr>
            <p:cNvSpPr>
              <a:spLocks noChangeShapeType="1"/>
            </p:cNvSpPr>
            <p:nvPr/>
          </p:nvSpPr>
          <p:spPr bwMode="auto">
            <a:xfrm>
              <a:off x="6158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7" name="Line 18">
              <a:extLst>
                <a:ext uri="{FF2B5EF4-FFF2-40B4-BE49-F238E27FC236}">
                  <a16:creationId xmlns:a16="http://schemas.microsoft.com/office/drawing/2014/main" id="{91D74B91-30D0-4F00-8BE2-90D6DF8D6AD1}"/>
                </a:ext>
              </a:extLst>
            </p:cNvPr>
            <p:cNvSpPr>
              <a:spLocks noChangeShapeType="1"/>
            </p:cNvSpPr>
            <p:nvPr/>
          </p:nvSpPr>
          <p:spPr bwMode="auto">
            <a:xfrm>
              <a:off x="6158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8" name="Line 19">
              <a:extLst>
                <a:ext uri="{FF2B5EF4-FFF2-40B4-BE49-F238E27FC236}">
                  <a16:creationId xmlns:a16="http://schemas.microsoft.com/office/drawing/2014/main" id="{14CECC23-8D69-4943-A46A-20DAC7AF9F96}"/>
                </a:ext>
              </a:extLst>
            </p:cNvPr>
            <p:cNvSpPr>
              <a:spLocks noChangeShapeType="1"/>
            </p:cNvSpPr>
            <p:nvPr/>
          </p:nvSpPr>
          <p:spPr bwMode="auto">
            <a:xfrm>
              <a:off x="6463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9" name="Line 20">
              <a:extLst>
                <a:ext uri="{FF2B5EF4-FFF2-40B4-BE49-F238E27FC236}">
                  <a16:creationId xmlns:a16="http://schemas.microsoft.com/office/drawing/2014/main" id="{55FE8D3D-2A22-41B6-AF55-9F144FD0B14D}"/>
                </a:ext>
              </a:extLst>
            </p:cNvPr>
            <p:cNvSpPr>
              <a:spLocks noChangeShapeType="1"/>
            </p:cNvSpPr>
            <p:nvPr/>
          </p:nvSpPr>
          <p:spPr bwMode="auto">
            <a:xfrm>
              <a:off x="6691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0" name="Line 21">
              <a:extLst>
                <a:ext uri="{FF2B5EF4-FFF2-40B4-BE49-F238E27FC236}">
                  <a16:creationId xmlns:a16="http://schemas.microsoft.com/office/drawing/2014/main" id="{4AD74EC2-24C9-4808-A663-5B4FDFBC5071}"/>
                </a:ext>
              </a:extLst>
            </p:cNvPr>
            <p:cNvSpPr>
              <a:spLocks noChangeShapeType="1"/>
            </p:cNvSpPr>
            <p:nvPr/>
          </p:nvSpPr>
          <p:spPr bwMode="auto">
            <a:xfrm>
              <a:off x="6691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1" name="Rectangle 22">
              <a:extLst>
                <a:ext uri="{FF2B5EF4-FFF2-40B4-BE49-F238E27FC236}">
                  <a16:creationId xmlns:a16="http://schemas.microsoft.com/office/drawing/2014/main" id="{1875A1A7-CF7A-4FEF-9954-452909AA8E06}"/>
                </a:ext>
              </a:extLst>
            </p:cNvPr>
            <p:cNvSpPr>
              <a:spLocks noChangeArrowheads="1"/>
            </p:cNvSpPr>
            <p:nvPr/>
          </p:nvSpPr>
          <p:spPr bwMode="auto">
            <a:xfrm>
              <a:off x="6615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62" name="Line 23">
              <a:extLst>
                <a:ext uri="{FF2B5EF4-FFF2-40B4-BE49-F238E27FC236}">
                  <a16:creationId xmlns:a16="http://schemas.microsoft.com/office/drawing/2014/main" id="{F6F17E37-A6E2-436C-A59B-59E8DDD012CD}"/>
                </a:ext>
              </a:extLst>
            </p:cNvPr>
            <p:cNvSpPr>
              <a:spLocks noChangeShapeType="1"/>
            </p:cNvSpPr>
            <p:nvPr/>
          </p:nvSpPr>
          <p:spPr bwMode="auto">
            <a:xfrm>
              <a:off x="6691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3" name="Freeform 24">
              <a:extLst>
                <a:ext uri="{FF2B5EF4-FFF2-40B4-BE49-F238E27FC236}">
                  <a16:creationId xmlns:a16="http://schemas.microsoft.com/office/drawing/2014/main" id="{04C52AF6-074B-492E-A1EF-57FCB257F947}"/>
                </a:ext>
              </a:extLst>
            </p:cNvPr>
            <p:cNvSpPr>
              <a:spLocks/>
            </p:cNvSpPr>
            <p:nvPr/>
          </p:nvSpPr>
          <p:spPr bwMode="auto">
            <a:xfrm>
              <a:off x="6602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4" name="Line 25">
              <a:extLst>
                <a:ext uri="{FF2B5EF4-FFF2-40B4-BE49-F238E27FC236}">
                  <a16:creationId xmlns:a16="http://schemas.microsoft.com/office/drawing/2014/main" id="{8246ABFD-680A-43CF-98D7-C6B804679846}"/>
                </a:ext>
              </a:extLst>
            </p:cNvPr>
            <p:cNvSpPr>
              <a:spLocks noChangeShapeType="1"/>
            </p:cNvSpPr>
            <p:nvPr/>
          </p:nvSpPr>
          <p:spPr bwMode="auto">
            <a:xfrm>
              <a:off x="6539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5" name="Line 26">
              <a:extLst>
                <a:ext uri="{FF2B5EF4-FFF2-40B4-BE49-F238E27FC236}">
                  <a16:creationId xmlns:a16="http://schemas.microsoft.com/office/drawing/2014/main" id="{C7316A9A-AD53-4FB8-8405-05BD8565E7A0}"/>
                </a:ext>
              </a:extLst>
            </p:cNvPr>
            <p:cNvSpPr>
              <a:spLocks noChangeShapeType="1"/>
            </p:cNvSpPr>
            <p:nvPr/>
          </p:nvSpPr>
          <p:spPr bwMode="auto">
            <a:xfrm>
              <a:off x="6539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6" name="Line 27">
              <a:extLst>
                <a:ext uri="{FF2B5EF4-FFF2-40B4-BE49-F238E27FC236}">
                  <a16:creationId xmlns:a16="http://schemas.microsoft.com/office/drawing/2014/main" id="{416DFFAA-E304-4572-B734-6C3692BB83F0}"/>
                </a:ext>
              </a:extLst>
            </p:cNvPr>
            <p:cNvSpPr>
              <a:spLocks noChangeShapeType="1"/>
            </p:cNvSpPr>
            <p:nvPr/>
          </p:nvSpPr>
          <p:spPr bwMode="auto">
            <a:xfrm>
              <a:off x="6844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7" name="Line 28">
              <a:extLst>
                <a:ext uri="{FF2B5EF4-FFF2-40B4-BE49-F238E27FC236}">
                  <a16:creationId xmlns:a16="http://schemas.microsoft.com/office/drawing/2014/main" id="{A5B96B60-8E65-49CE-8440-837C302F55A5}"/>
                </a:ext>
              </a:extLst>
            </p:cNvPr>
            <p:cNvSpPr>
              <a:spLocks noChangeShapeType="1"/>
            </p:cNvSpPr>
            <p:nvPr/>
          </p:nvSpPr>
          <p:spPr bwMode="auto">
            <a:xfrm>
              <a:off x="7072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8" name="Line 29">
              <a:extLst>
                <a:ext uri="{FF2B5EF4-FFF2-40B4-BE49-F238E27FC236}">
                  <a16:creationId xmlns:a16="http://schemas.microsoft.com/office/drawing/2014/main" id="{7A544742-2863-4267-83E7-93C78FC7E0D5}"/>
                </a:ext>
              </a:extLst>
            </p:cNvPr>
            <p:cNvSpPr>
              <a:spLocks noChangeShapeType="1"/>
            </p:cNvSpPr>
            <p:nvPr/>
          </p:nvSpPr>
          <p:spPr bwMode="auto">
            <a:xfrm>
              <a:off x="7072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9" name="Rectangle 30">
              <a:extLst>
                <a:ext uri="{FF2B5EF4-FFF2-40B4-BE49-F238E27FC236}">
                  <a16:creationId xmlns:a16="http://schemas.microsoft.com/office/drawing/2014/main" id="{4EB3055F-C4A3-4AC5-9646-35D3E9CD7F45}"/>
                </a:ext>
              </a:extLst>
            </p:cNvPr>
            <p:cNvSpPr>
              <a:spLocks noChangeArrowheads="1"/>
            </p:cNvSpPr>
            <p:nvPr/>
          </p:nvSpPr>
          <p:spPr bwMode="auto">
            <a:xfrm>
              <a:off x="6996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70" name="Line 31">
              <a:extLst>
                <a:ext uri="{FF2B5EF4-FFF2-40B4-BE49-F238E27FC236}">
                  <a16:creationId xmlns:a16="http://schemas.microsoft.com/office/drawing/2014/main" id="{ABECCB06-80D4-4722-A2A8-08E0094F749D}"/>
                </a:ext>
              </a:extLst>
            </p:cNvPr>
            <p:cNvSpPr>
              <a:spLocks noChangeShapeType="1"/>
            </p:cNvSpPr>
            <p:nvPr/>
          </p:nvSpPr>
          <p:spPr bwMode="auto">
            <a:xfrm>
              <a:off x="7072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1" name="Freeform 32">
              <a:extLst>
                <a:ext uri="{FF2B5EF4-FFF2-40B4-BE49-F238E27FC236}">
                  <a16:creationId xmlns:a16="http://schemas.microsoft.com/office/drawing/2014/main" id="{E5BB6778-261F-41A2-A491-54B29E189696}"/>
                </a:ext>
              </a:extLst>
            </p:cNvPr>
            <p:cNvSpPr>
              <a:spLocks/>
            </p:cNvSpPr>
            <p:nvPr/>
          </p:nvSpPr>
          <p:spPr bwMode="auto">
            <a:xfrm>
              <a:off x="6983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2" name="Line 33">
              <a:extLst>
                <a:ext uri="{FF2B5EF4-FFF2-40B4-BE49-F238E27FC236}">
                  <a16:creationId xmlns:a16="http://schemas.microsoft.com/office/drawing/2014/main" id="{57D570B1-5F03-4220-94F4-4DED0545A3B0}"/>
                </a:ext>
              </a:extLst>
            </p:cNvPr>
            <p:cNvSpPr>
              <a:spLocks noChangeShapeType="1"/>
            </p:cNvSpPr>
            <p:nvPr/>
          </p:nvSpPr>
          <p:spPr bwMode="auto">
            <a:xfrm>
              <a:off x="6920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3" name="Line 34">
              <a:extLst>
                <a:ext uri="{FF2B5EF4-FFF2-40B4-BE49-F238E27FC236}">
                  <a16:creationId xmlns:a16="http://schemas.microsoft.com/office/drawing/2014/main" id="{B70E09E0-6581-4F21-82B2-3F3C13FFA7EB}"/>
                </a:ext>
              </a:extLst>
            </p:cNvPr>
            <p:cNvSpPr>
              <a:spLocks noChangeShapeType="1"/>
            </p:cNvSpPr>
            <p:nvPr/>
          </p:nvSpPr>
          <p:spPr bwMode="auto">
            <a:xfrm>
              <a:off x="6920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4" name="Line 35">
              <a:extLst>
                <a:ext uri="{FF2B5EF4-FFF2-40B4-BE49-F238E27FC236}">
                  <a16:creationId xmlns:a16="http://schemas.microsoft.com/office/drawing/2014/main" id="{E47168CA-6778-4467-9F73-80F51077502B}"/>
                </a:ext>
              </a:extLst>
            </p:cNvPr>
            <p:cNvSpPr>
              <a:spLocks noChangeShapeType="1"/>
            </p:cNvSpPr>
            <p:nvPr/>
          </p:nvSpPr>
          <p:spPr bwMode="auto">
            <a:xfrm>
              <a:off x="7225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5" name="Line 36">
              <a:extLst>
                <a:ext uri="{FF2B5EF4-FFF2-40B4-BE49-F238E27FC236}">
                  <a16:creationId xmlns:a16="http://schemas.microsoft.com/office/drawing/2014/main" id="{1A019ED9-E43C-4DDD-B0D8-B89978137E75}"/>
                </a:ext>
              </a:extLst>
            </p:cNvPr>
            <p:cNvSpPr>
              <a:spLocks noChangeShapeType="1"/>
            </p:cNvSpPr>
            <p:nvPr/>
          </p:nvSpPr>
          <p:spPr bwMode="auto">
            <a:xfrm>
              <a:off x="7453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6" name="Line 37">
              <a:extLst>
                <a:ext uri="{FF2B5EF4-FFF2-40B4-BE49-F238E27FC236}">
                  <a16:creationId xmlns:a16="http://schemas.microsoft.com/office/drawing/2014/main" id="{971A9C7C-3519-4227-AC0E-50651C8A35EB}"/>
                </a:ext>
              </a:extLst>
            </p:cNvPr>
            <p:cNvSpPr>
              <a:spLocks noChangeShapeType="1"/>
            </p:cNvSpPr>
            <p:nvPr/>
          </p:nvSpPr>
          <p:spPr bwMode="auto">
            <a:xfrm>
              <a:off x="7453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7" name="Rectangle 38">
              <a:extLst>
                <a:ext uri="{FF2B5EF4-FFF2-40B4-BE49-F238E27FC236}">
                  <a16:creationId xmlns:a16="http://schemas.microsoft.com/office/drawing/2014/main" id="{5380C38B-5A24-4BD8-907C-C55746FBF16E}"/>
                </a:ext>
              </a:extLst>
            </p:cNvPr>
            <p:cNvSpPr>
              <a:spLocks noChangeArrowheads="1"/>
            </p:cNvSpPr>
            <p:nvPr/>
          </p:nvSpPr>
          <p:spPr bwMode="auto">
            <a:xfrm>
              <a:off x="7377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78" name="Line 39">
              <a:extLst>
                <a:ext uri="{FF2B5EF4-FFF2-40B4-BE49-F238E27FC236}">
                  <a16:creationId xmlns:a16="http://schemas.microsoft.com/office/drawing/2014/main" id="{3B40E89B-BABA-4362-BCE5-70AF4F28D17E}"/>
                </a:ext>
              </a:extLst>
            </p:cNvPr>
            <p:cNvSpPr>
              <a:spLocks noChangeShapeType="1"/>
            </p:cNvSpPr>
            <p:nvPr/>
          </p:nvSpPr>
          <p:spPr bwMode="auto">
            <a:xfrm>
              <a:off x="7453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9" name="Freeform 40">
              <a:extLst>
                <a:ext uri="{FF2B5EF4-FFF2-40B4-BE49-F238E27FC236}">
                  <a16:creationId xmlns:a16="http://schemas.microsoft.com/office/drawing/2014/main" id="{66D0F58E-2BCC-413D-9A61-8D3D90BB95DF}"/>
                </a:ext>
              </a:extLst>
            </p:cNvPr>
            <p:cNvSpPr>
              <a:spLocks/>
            </p:cNvSpPr>
            <p:nvPr/>
          </p:nvSpPr>
          <p:spPr bwMode="auto">
            <a:xfrm>
              <a:off x="7364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0" name="Line 41">
              <a:extLst>
                <a:ext uri="{FF2B5EF4-FFF2-40B4-BE49-F238E27FC236}">
                  <a16:creationId xmlns:a16="http://schemas.microsoft.com/office/drawing/2014/main" id="{3D8AF35F-FC5B-4BE0-8E53-0FD2B32B28A8}"/>
                </a:ext>
              </a:extLst>
            </p:cNvPr>
            <p:cNvSpPr>
              <a:spLocks noChangeShapeType="1"/>
            </p:cNvSpPr>
            <p:nvPr/>
          </p:nvSpPr>
          <p:spPr bwMode="auto">
            <a:xfrm>
              <a:off x="7301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1" name="Line 42">
              <a:extLst>
                <a:ext uri="{FF2B5EF4-FFF2-40B4-BE49-F238E27FC236}">
                  <a16:creationId xmlns:a16="http://schemas.microsoft.com/office/drawing/2014/main" id="{8AEBD0F1-6768-454C-BFE7-8F8072959A9F}"/>
                </a:ext>
              </a:extLst>
            </p:cNvPr>
            <p:cNvSpPr>
              <a:spLocks noChangeShapeType="1"/>
            </p:cNvSpPr>
            <p:nvPr/>
          </p:nvSpPr>
          <p:spPr bwMode="auto">
            <a:xfrm>
              <a:off x="7301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2" name="Line 43">
              <a:extLst>
                <a:ext uri="{FF2B5EF4-FFF2-40B4-BE49-F238E27FC236}">
                  <a16:creationId xmlns:a16="http://schemas.microsoft.com/office/drawing/2014/main" id="{24365F5C-D36D-4B28-B83B-74AAD10AB57A}"/>
                </a:ext>
              </a:extLst>
            </p:cNvPr>
            <p:cNvSpPr>
              <a:spLocks noChangeShapeType="1"/>
            </p:cNvSpPr>
            <p:nvPr/>
          </p:nvSpPr>
          <p:spPr bwMode="auto">
            <a:xfrm>
              <a:off x="7606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3" name="Line 44">
              <a:extLst>
                <a:ext uri="{FF2B5EF4-FFF2-40B4-BE49-F238E27FC236}">
                  <a16:creationId xmlns:a16="http://schemas.microsoft.com/office/drawing/2014/main" id="{E013FCDF-6E29-486D-B215-A054EE30D0F6}"/>
                </a:ext>
              </a:extLst>
            </p:cNvPr>
            <p:cNvSpPr>
              <a:spLocks noChangeShapeType="1"/>
            </p:cNvSpPr>
            <p:nvPr/>
          </p:nvSpPr>
          <p:spPr bwMode="auto">
            <a:xfrm>
              <a:off x="7834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4" name="Line 45">
              <a:extLst>
                <a:ext uri="{FF2B5EF4-FFF2-40B4-BE49-F238E27FC236}">
                  <a16:creationId xmlns:a16="http://schemas.microsoft.com/office/drawing/2014/main" id="{003091AE-300F-4F40-91F3-22FBB31677D4}"/>
                </a:ext>
              </a:extLst>
            </p:cNvPr>
            <p:cNvSpPr>
              <a:spLocks noChangeShapeType="1"/>
            </p:cNvSpPr>
            <p:nvPr/>
          </p:nvSpPr>
          <p:spPr bwMode="auto">
            <a:xfrm>
              <a:off x="7834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5" name="Rectangle 46">
              <a:extLst>
                <a:ext uri="{FF2B5EF4-FFF2-40B4-BE49-F238E27FC236}">
                  <a16:creationId xmlns:a16="http://schemas.microsoft.com/office/drawing/2014/main" id="{ECCF9D39-1764-4D1A-8563-8905ABB3162D}"/>
                </a:ext>
              </a:extLst>
            </p:cNvPr>
            <p:cNvSpPr>
              <a:spLocks noChangeArrowheads="1"/>
            </p:cNvSpPr>
            <p:nvPr/>
          </p:nvSpPr>
          <p:spPr bwMode="auto">
            <a:xfrm>
              <a:off x="7758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86" name="Line 47">
              <a:extLst>
                <a:ext uri="{FF2B5EF4-FFF2-40B4-BE49-F238E27FC236}">
                  <a16:creationId xmlns:a16="http://schemas.microsoft.com/office/drawing/2014/main" id="{22AAE468-AF3D-45C5-970B-641B9D41CF38}"/>
                </a:ext>
              </a:extLst>
            </p:cNvPr>
            <p:cNvSpPr>
              <a:spLocks noChangeShapeType="1"/>
            </p:cNvSpPr>
            <p:nvPr/>
          </p:nvSpPr>
          <p:spPr bwMode="auto">
            <a:xfrm>
              <a:off x="7834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7" name="Freeform 48">
              <a:extLst>
                <a:ext uri="{FF2B5EF4-FFF2-40B4-BE49-F238E27FC236}">
                  <a16:creationId xmlns:a16="http://schemas.microsoft.com/office/drawing/2014/main" id="{2E9B3C92-C1B9-4C5F-A33D-247A266A21B5}"/>
                </a:ext>
              </a:extLst>
            </p:cNvPr>
            <p:cNvSpPr>
              <a:spLocks/>
            </p:cNvSpPr>
            <p:nvPr/>
          </p:nvSpPr>
          <p:spPr bwMode="auto">
            <a:xfrm>
              <a:off x="7745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8" name="Line 49">
              <a:extLst>
                <a:ext uri="{FF2B5EF4-FFF2-40B4-BE49-F238E27FC236}">
                  <a16:creationId xmlns:a16="http://schemas.microsoft.com/office/drawing/2014/main" id="{DC53C90C-AD90-498C-B4E0-1DF3E3B415C6}"/>
                </a:ext>
              </a:extLst>
            </p:cNvPr>
            <p:cNvSpPr>
              <a:spLocks noChangeShapeType="1"/>
            </p:cNvSpPr>
            <p:nvPr/>
          </p:nvSpPr>
          <p:spPr bwMode="auto">
            <a:xfrm>
              <a:off x="7682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9" name="Line 50">
              <a:extLst>
                <a:ext uri="{FF2B5EF4-FFF2-40B4-BE49-F238E27FC236}">
                  <a16:creationId xmlns:a16="http://schemas.microsoft.com/office/drawing/2014/main" id="{770B589D-BBD6-477C-AF88-F0E943798FCC}"/>
                </a:ext>
              </a:extLst>
            </p:cNvPr>
            <p:cNvSpPr>
              <a:spLocks noChangeShapeType="1"/>
            </p:cNvSpPr>
            <p:nvPr/>
          </p:nvSpPr>
          <p:spPr bwMode="auto">
            <a:xfrm>
              <a:off x="7682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0" name="Line 51">
              <a:extLst>
                <a:ext uri="{FF2B5EF4-FFF2-40B4-BE49-F238E27FC236}">
                  <a16:creationId xmlns:a16="http://schemas.microsoft.com/office/drawing/2014/main" id="{2F7D8006-8CB9-4E10-92FA-871D1A405B06}"/>
                </a:ext>
              </a:extLst>
            </p:cNvPr>
            <p:cNvSpPr>
              <a:spLocks noChangeShapeType="1"/>
            </p:cNvSpPr>
            <p:nvPr/>
          </p:nvSpPr>
          <p:spPr bwMode="auto">
            <a:xfrm>
              <a:off x="7987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1" name="Line 52">
              <a:extLst>
                <a:ext uri="{FF2B5EF4-FFF2-40B4-BE49-F238E27FC236}">
                  <a16:creationId xmlns:a16="http://schemas.microsoft.com/office/drawing/2014/main" id="{F1CB038E-3090-4BB5-902C-27132F986B1F}"/>
                </a:ext>
              </a:extLst>
            </p:cNvPr>
            <p:cNvSpPr>
              <a:spLocks noChangeShapeType="1"/>
            </p:cNvSpPr>
            <p:nvPr/>
          </p:nvSpPr>
          <p:spPr bwMode="auto">
            <a:xfrm>
              <a:off x="8215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2" name="Line 53">
              <a:extLst>
                <a:ext uri="{FF2B5EF4-FFF2-40B4-BE49-F238E27FC236}">
                  <a16:creationId xmlns:a16="http://schemas.microsoft.com/office/drawing/2014/main" id="{E14CD79A-1F18-4DC2-84D2-6A9F4F47BE67}"/>
                </a:ext>
              </a:extLst>
            </p:cNvPr>
            <p:cNvSpPr>
              <a:spLocks noChangeShapeType="1"/>
            </p:cNvSpPr>
            <p:nvPr/>
          </p:nvSpPr>
          <p:spPr bwMode="auto">
            <a:xfrm>
              <a:off x="8215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3" name="Rectangle 54">
              <a:extLst>
                <a:ext uri="{FF2B5EF4-FFF2-40B4-BE49-F238E27FC236}">
                  <a16:creationId xmlns:a16="http://schemas.microsoft.com/office/drawing/2014/main" id="{492174B7-2DA3-4A95-9788-297E86632FFC}"/>
                </a:ext>
              </a:extLst>
            </p:cNvPr>
            <p:cNvSpPr>
              <a:spLocks noChangeArrowheads="1"/>
            </p:cNvSpPr>
            <p:nvPr/>
          </p:nvSpPr>
          <p:spPr bwMode="auto">
            <a:xfrm>
              <a:off x="8139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94" name="Line 55">
              <a:extLst>
                <a:ext uri="{FF2B5EF4-FFF2-40B4-BE49-F238E27FC236}">
                  <a16:creationId xmlns:a16="http://schemas.microsoft.com/office/drawing/2014/main" id="{C4F0BEE1-AF8F-438D-B31E-911A8C13CB1D}"/>
                </a:ext>
              </a:extLst>
            </p:cNvPr>
            <p:cNvSpPr>
              <a:spLocks noChangeShapeType="1"/>
            </p:cNvSpPr>
            <p:nvPr/>
          </p:nvSpPr>
          <p:spPr bwMode="auto">
            <a:xfrm>
              <a:off x="8215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5" name="Freeform 56">
              <a:extLst>
                <a:ext uri="{FF2B5EF4-FFF2-40B4-BE49-F238E27FC236}">
                  <a16:creationId xmlns:a16="http://schemas.microsoft.com/office/drawing/2014/main" id="{89159B65-43B6-49B8-BC0C-4F3116A53B23}"/>
                </a:ext>
              </a:extLst>
            </p:cNvPr>
            <p:cNvSpPr>
              <a:spLocks/>
            </p:cNvSpPr>
            <p:nvPr/>
          </p:nvSpPr>
          <p:spPr bwMode="auto">
            <a:xfrm>
              <a:off x="8126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6" name="Line 57">
              <a:extLst>
                <a:ext uri="{FF2B5EF4-FFF2-40B4-BE49-F238E27FC236}">
                  <a16:creationId xmlns:a16="http://schemas.microsoft.com/office/drawing/2014/main" id="{E20C7698-C71E-4258-8D79-8DC8A29A2736}"/>
                </a:ext>
              </a:extLst>
            </p:cNvPr>
            <p:cNvSpPr>
              <a:spLocks noChangeShapeType="1"/>
            </p:cNvSpPr>
            <p:nvPr/>
          </p:nvSpPr>
          <p:spPr bwMode="auto">
            <a:xfrm>
              <a:off x="8063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7" name="Line 58">
              <a:extLst>
                <a:ext uri="{FF2B5EF4-FFF2-40B4-BE49-F238E27FC236}">
                  <a16:creationId xmlns:a16="http://schemas.microsoft.com/office/drawing/2014/main" id="{8A3E95BC-A2EE-46B1-9B24-554652903A8A}"/>
                </a:ext>
              </a:extLst>
            </p:cNvPr>
            <p:cNvSpPr>
              <a:spLocks noChangeShapeType="1"/>
            </p:cNvSpPr>
            <p:nvPr/>
          </p:nvSpPr>
          <p:spPr bwMode="auto">
            <a:xfrm>
              <a:off x="8063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8" name="Line 59">
              <a:extLst>
                <a:ext uri="{FF2B5EF4-FFF2-40B4-BE49-F238E27FC236}">
                  <a16:creationId xmlns:a16="http://schemas.microsoft.com/office/drawing/2014/main" id="{E64C6C0F-E42F-4247-853A-4B27E1964904}"/>
                </a:ext>
              </a:extLst>
            </p:cNvPr>
            <p:cNvSpPr>
              <a:spLocks noChangeShapeType="1"/>
            </p:cNvSpPr>
            <p:nvPr/>
          </p:nvSpPr>
          <p:spPr bwMode="auto">
            <a:xfrm>
              <a:off x="8368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9" name="Line 60">
              <a:extLst>
                <a:ext uri="{FF2B5EF4-FFF2-40B4-BE49-F238E27FC236}">
                  <a16:creationId xmlns:a16="http://schemas.microsoft.com/office/drawing/2014/main" id="{5A09EB5B-6A69-4D19-A3A4-0350CC82E9FB}"/>
                </a:ext>
              </a:extLst>
            </p:cNvPr>
            <p:cNvSpPr>
              <a:spLocks noChangeShapeType="1"/>
            </p:cNvSpPr>
            <p:nvPr/>
          </p:nvSpPr>
          <p:spPr bwMode="auto">
            <a:xfrm>
              <a:off x="8596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0" name="Line 61">
              <a:extLst>
                <a:ext uri="{FF2B5EF4-FFF2-40B4-BE49-F238E27FC236}">
                  <a16:creationId xmlns:a16="http://schemas.microsoft.com/office/drawing/2014/main" id="{9A19535F-667A-4D80-98D2-D3AC06B8612B}"/>
                </a:ext>
              </a:extLst>
            </p:cNvPr>
            <p:cNvSpPr>
              <a:spLocks noChangeShapeType="1"/>
            </p:cNvSpPr>
            <p:nvPr/>
          </p:nvSpPr>
          <p:spPr bwMode="auto">
            <a:xfrm>
              <a:off x="8596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1" name="Rectangle 62">
              <a:extLst>
                <a:ext uri="{FF2B5EF4-FFF2-40B4-BE49-F238E27FC236}">
                  <a16:creationId xmlns:a16="http://schemas.microsoft.com/office/drawing/2014/main" id="{788401E1-4FCC-421F-98CA-825E33252D87}"/>
                </a:ext>
              </a:extLst>
            </p:cNvPr>
            <p:cNvSpPr>
              <a:spLocks noChangeArrowheads="1"/>
            </p:cNvSpPr>
            <p:nvPr/>
          </p:nvSpPr>
          <p:spPr bwMode="auto">
            <a:xfrm>
              <a:off x="8520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202" name="Line 63">
              <a:extLst>
                <a:ext uri="{FF2B5EF4-FFF2-40B4-BE49-F238E27FC236}">
                  <a16:creationId xmlns:a16="http://schemas.microsoft.com/office/drawing/2014/main" id="{0C28C9BC-DD7F-4759-8615-6766D5BA575B}"/>
                </a:ext>
              </a:extLst>
            </p:cNvPr>
            <p:cNvSpPr>
              <a:spLocks noChangeShapeType="1"/>
            </p:cNvSpPr>
            <p:nvPr/>
          </p:nvSpPr>
          <p:spPr bwMode="auto">
            <a:xfrm>
              <a:off x="8596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3" name="Freeform 64">
              <a:extLst>
                <a:ext uri="{FF2B5EF4-FFF2-40B4-BE49-F238E27FC236}">
                  <a16:creationId xmlns:a16="http://schemas.microsoft.com/office/drawing/2014/main" id="{B9B6FB5B-0FEB-4685-AC8F-D81596DF3190}"/>
                </a:ext>
              </a:extLst>
            </p:cNvPr>
            <p:cNvSpPr>
              <a:spLocks/>
            </p:cNvSpPr>
            <p:nvPr/>
          </p:nvSpPr>
          <p:spPr bwMode="auto">
            <a:xfrm>
              <a:off x="8507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4" name="Line 65">
              <a:extLst>
                <a:ext uri="{FF2B5EF4-FFF2-40B4-BE49-F238E27FC236}">
                  <a16:creationId xmlns:a16="http://schemas.microsoft.com/office/drawing/2014/main" id="{6233D255-DA6A-4F0F-9C9B-E486CC502B42}"/>
                </a:ext>
              </a:extLst>
            </p:cNvPr>
            <p:cNvSpPr>
              <a:spLocks noChangeShapeType="1"/>
            </p:cNvSpPr>
            <p:nvPr/>
          </p:nvSpPr>
          <p:spPr bwMode="auto">
            <a:xfrm>
              <a:off x="8444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5" name="Line 66">
              <a:extLst>
                <a:ext uri="{FF2B5EF4-FFF2-40B4-BE49-F238E27FC236}">
                  <a16:creationId xmlns:a16="http://schemas.microsoft.com/office/drawing/2014/main" id="{4A0A1E80-772B-4FAF-931E-E04456E77EBF}"/>
                </a:ext>
              </a:extLst>
            </p:cNvPr>
            <p:cNvSpPr>
              <a:spLocks noChangeShapeType="1"/>
            </p:cNvSpPr>
            <p:nvPr/>
          </p:nvSpPr>
          <p:spPr bwMode="auto">
            <a:xfrm>
              <a:off x="8444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6" name="Line 67">
              <a:extLst>
                <a:ext uri="{FF2B5EF4-FFF2-40B4-BE49-F238E27FC236}">
                  <a16:creationId xmlns:a16="http://schemas.microsoft.com/office/drawing/2014/main" id="{4A41D1A0-A9AC-4BFD-96EF-29A0ECAFC459}"/>
                </a:ext>
              </a:extLst>
            </p:cNvPr>
            <p:cNvSpPr>
              <a:spLocks noChangeShapeType="1"/>
            </p:cNvSpPr>
            <p:nvPr/>
          </p:nvSpPr>
          <p:spPr bwMode="auto">
            <a:xfrm>
              <a:off x="8749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7" name="Line 68">
              <a:extLst>
                <a:ext uri="{FF2B5EF4-FFF2-40B4-BE49-F238E27FC236}">
                  <a16:creationId xmlns:a16="http://schemas.microsoft.com/office/drawing/2014/main" id="{E8FDBB7A-2C90-4845-96AB-71FCDE829FA6}"/>
                </a:ext>
              </a:extLst>
            </p:cNvPr>
            <p:cNvSpPr>
              <a:spLocks noChangeShapeType="1"/>
            </p:cNvSpPr>
            <p:nvPr/>
          </p:nvSpPr>
          <p:spPr bwMode="auto">
            <a:xfrm>
              <a:off x="8977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8" name="Line 69">
              <a:extLst>
                <a:ext uri="{FF2B5EF4-FFF2-40B4-BE49-F238E27FC236}">
                  <a16:creationId xmlns:a16="http://schemas.microsoft.com/office/drawing/2014/main" id="{E3AC4EAE-2DC4-4A0D-8D07-5D70175C366B}"/>
                </a:ext>
              </a:extLst>
            </p:cNvPr>
            <p:cNvSpPr>
              <a:spLocks noChangeShapeType="1"/>
            </p:cNvSpPr>
            <p:nvPr/>
          </p:nvSpPr>
          <p:spPr bwMode="auto">
            <a:xfrm>
              <a:off x="8977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9" name="Rectangle 70">
              <a:extLst>
                <a:ext uri="{FF2B5EF4-FFF2-40B4-BE49-F238E27FC236}">
                  <a16:creationId xmlns:a16="http://schemas.microsoft.com/office/drawing/2014/main" id="{D6E0F360-5147-441E-A4FB-00688C90DEAD}"/>
                </a:ext>
              </a:extLst>
            </p:cNvPr>
            <p:cNvSpPr>
              <a:spLocks noChangeArrowheads="1"/>
            </p:cNvSpPr>
            <p:nvPr/>
          </p:nvSpPr>
          <p:spPr bwMode="auto">
            <a:xfrm>
              <a:off x="8901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210" name="Line 71">
              <a:extLst>
                <a:ext uri="{FF2B5EF4-FFF2-40B4-BE49-F238E27FC236}">
                  <a16:creationId xmlns:a16="http://schemas.microsoft.com/office/drawing/2014/main" id="{9A0AA6CD-DF41-422E-98C4-696E157476C1}"/>
                </a:ext>
              </a:extLst>
            </p:cNvPr>
            <p:cNvSpPr>
              <a:spLocks noChangeShapeType="1"/>
            </p:cNvSpPr>
            <p:nvPr/>
          </p:nvSpPr>
          <p:spPr bwMode="auto">
            <a:xfrm>
              <a:off x="8977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1" name="Line 73">
              <a:extLst>
                <a:ext uri="{FF2B5EF4-FFF2-40B4-BE49-F238E27FC236}">
                  <a16:creationId xmlns:a16="http://schemas.microsoft.com/office/drawing/2014/main" id="{765D0960-5C7D-490F-9218-76ECFC77B521}"/>
                </a:ext>
              </a:extLst>
            </p:cNvPr>
            <p:cNvSpPr>
              <a:spLocks noChangeShapeType="1"/>
            </p:cNvSpPr>
            <p:nvPr/>
          </p:nvSpPr>
          <p:spPr bwMode="auto">
            <a:xfrm>
              <a:off x="8825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2" name="Line 74">
              <a:extLst>
                <a:ext uri="{FF2B5EF4-FFF2-40B4-BE49-F238E27FC236}">
                  <a16:creationId xmlns:a16="http://schemas.microsoft.com/office/drawing/2014/main" id="{E7275352-D979-480F-A62C-C6E536995D44}"/>
                </a:ext>
              </a:extLst>
            </p:cNvPr>
            <p:cNvSpPr>
              <a:spLocks noChangeShapeType="1"/>
            </p:cNvSpPr>
            <p:nvPr/>
          </p:nvSpPr>
          <p:spPr bwMode="auto">
            <a:xfrm>
              <a:off x="8825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3" name="Line 75">
              <a:extLst>
                <a:ext uri="{FF2B5EF4-FFF2-40B4-BE49-F238E27FC236}">
                  <a16:creationId xmlns:a16="http://schemas.microsoft.com/office/drawing/2014/main" id="{E997CF42-AA81-4D8C-B75F-43F7D9B776B2}"/>
                </a:ext>
              </a:extLst>
            </p:cNvPr>
            <p:cNvSpPr>
              <a:spLocks noChangeShapeType="1"/>
            </p:cNvSpPr>
            <p:nvPr/>
          </p:nvSpPr>
          <p:spPr bwMode="auto">
            <a:xfrm>
              <a:off x="9130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4" name="Line 76">
              <a:extLst>
                <a:ext uri="{FF2B5EF4-FFF2-40B4-BE49-F238E27FC236}">
                  <a16:creationId xmlns:a16="http://schemas.microsoft.com/office/drawing/2014/main" id="{9DCAA2DA-2C20-4C46-8AC4-3280794DAC59}"/>
                </a:ext>
              </a:extLst>
            </p:cNvPr>
            <p:cNvSpPr>
              <a:spLocks noChangeShapeType="1"/>
            </p:cNvSpPr>
            <p:nvPr/>
          </p:nvSpPr>
          <p:spPr bwMode="auto">
            <a:xfrm flipV="1">
              <a:off x="7682498" y="2010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5" name="Line 77">
              <a:extLst>
                <a:ext uri="{FF2B5EF4-FFF2-40B4-BE49-F238E27FC236}">
                  <a16:creationId xmlns:a16="http://schemas.microsoft.com/office/drawing/2014/main" id="{A977AD58-D21A-4BC9-8BAF-2318550C6A3F}"/>
                </a:ext>
              </a:extLst>
            </p:cNvPr>
            <p:cNvSpPr>
              <a:spLocks noChangeShapeType="1"/>
            </p:cNvSpPr>
            <p:nvPr/>
          </p:nvSpPr>
          <p:spPr bwMode="auto">
            <a:xfrm flipH="1">
              <a:off x="7682498" y="1781898"/>
              <a:ext cx="762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6" name="Text Box 78">
              <a:extLst>
                <a:ext uri="{FF2B5EF4-FFF2-40B4-BE49-F238E27FC236}">
                  <a16:creationId xmlns:a16="http://schemas.microsoft.com/office/drawing/2014/main" id="{596BA7A5-A50F-4498-8B25-C42A0E190117}"/>
                </a:ext>
              </a:extLst>
            </p:cNvPr>
            <p:cNvSpPr txBox="1">
              <a:spLocks noChangeArrowheads="1"/>
            </p:cNvSpPr>
            <p:nvPr/>
          </p:nvSpPr>
          <p:spPr bwMode="auto">
            <a:xfrm>
              <a:off x="6128336" y="1675536"/>
              <a:ext cx="431208" cy="277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dirty="0">
                  <a:solidFill>
                    <a:schemeClr val="tx2"/>
                  </a:solidFill>
                </a:rPr>
                <a:t>SPD</a:t>
              </a:r>
            </a:p>
          </p:txBody>
        </p:sp>
        <p:sp>
          <p:nvSpPr>
            <p:cNvPr id="217" name="Freeform 72">
              <a:extLst>
                <a:ext uri="{FF2B5EF4-FFF2-40B4-BE49-F238E27FC236}">
                  <a16:creationId xmlns:a16="http://schemas.microsoft.com/office/drawing/2014/main" id="{11BCC074-6D8E-4013-8E62-F82E45DEB8F4}"/>
                </a:ext>
              </a:extLst>
            </p:cNvPr>
            <p:cNvSpPr>
              <a:spLocks/>
            </p:cNvSpPr>
            <p:nvPr/>
          </p:nvSpPr>
          <p:spPr bwMode="auto">
            <a:xfrm>
              <a:off x="8888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grpSp>
    </p:spTree>
    <p:extLst>
      <p:ext uri="{BB962C8B-B14F-4D97-AF65-F5344CB8AC3E}">
        <p14:creationId xmlns:p14="http://schemas.microsoft.com/office/powerpoint/2010/main" val="23470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2">
                                            <p:txEl>
                                              <p:pRg st="0" end="0"/>
                                            </p:txEl>
                                          </p:spTgt>
                                        </p:tgtEl>
                                        <p:attrNameLst>
                                          <p:attrName>style.visibility</p:attrName>
                                        </p:attrNameLst>
                                      </p:cBhvr>
                                      <p:to>
                                        <p:strVal val="visible"/>
                                      </p:to>
                                    </p:set>
                                    <p:anim calcmode="lin" valueType="num">
                                      <p:cBhvr additive="base">
                                        <p:cTn id="27"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F9D0-9BC9-4BA0-9945-1059BDD94732}"/>
              </a:ext>
            </a:extLst>
          </p:cNvPr>
          <p:cNvSpPr>
            <a:spLocks noGrp="1"/>
          </p:cNvSpPr>
          <p:nvPr>
            <p:ph type="title"/>
          </p:nvPr>
        </p:nvSpPr>
        <p:spPr>
          <a:xfrm>
            <a:off x="685800" y="47434"/>
            <a:ext cx="8915400" cy="590931"/>
          </a:xfrm>
        </p:spPr>
        <p:txBody>
          <a:bodyPr>
            <a:spAutoFit/>
          </a:bodyPr>
          <a:lstStyle/>
          <a:p>
            <a:r>
              <a:rPr lang="en-US" dirty="0"/>
              <a:t>How this relates to surge current (capacity)</a:t>
            </a:r>
          </a:p>
        </p:txBody>
      </p:sp>
      <p:sp>
        <p:nvSpPr>
          <p:cNvPr id="3" name="Rectangle 3">
            <a:extLst>
              <a:ext uri="{FF2B5EF4-FFF2-40B4-BE49-F238E27FC236}">
                <a16:creationId xmlns:a16="http://schemas.microsoft.com/office/drawing/2014/main" id="{174A9652-28DC-45A0-85CA-025BF9164353}"/>
              </a:ext>
            </a:extLst>
          </p:cNvPr>
          <p:cNvSpPr txBox="1">
            <a:spLocks noChangeArrowheads="1"/>
          </p:cNvSpPr>
          <p:nvPr/>
        </p:nvSpPr>
        <p:spPr>
          <a:xfrm>
            <a:off x="731519" y="2683606"/>
            <a:ext cx="5265820" cy="369485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60"/>
              </a:spcAft>
              <a:buNone/>
            </a:pPr>
            <a:r>
              <a:rPr lang="en-US" altLang="en-US" sz="1600" dirty="0">
                <a:ea typeface="ＭＳ Ｐゴシック" pitchFamily="34" charset="-128"/>
              </a:rPr>
              <a:t>Manufacturers had to decide to pursue one of three different options.</a:t>
            </a:r>
          </a:p>
          <a:p>
            <a:pPr marL="457200" indent="-457200">
              <a:spcBef>
                <a:spcPct val="0"/>
              </a:spcBef>
              <a:spcAft>
                <a:spcPts val="1260"/>
              </a:spcAft>
              <a:buAutoNum type="arabicPeriod"/>
            </a:pPr>
            <a:r>
              <a:rPr lang="en-US" altLang="en-US" sz="1600" dirty="0">
                <a:ea typeface="ＭＳ Ｐゴシック" pitchFamily="34" charset="-128"/>
              </a:rPr>
              <a:t>Modify and test their design to allow surge currents at capacities of the full arithmetic sum of the rating of components to pass through the circuit the OCP mechanism opening the circuit. The surge current capacity would be a tested value, consistent with the requirements of NEMA LS-1-1992.</a:t>
            </a:r>
          </a:p>
          <a:p>
            <a:pPr marL="457200" indent="-457200">
              <a:spcBef>
                <a:spcPct val="0"/>
              </a:spcBef>
              <a:spcAft>
                <a:spcPts val="1260"/>
              </a:spcAft>
              <a:buAutoNum type="arabicPeriod"/>
            </a:pPr>
            <a:r>
              <a:rPr lang="en-US" altLang="en-US" sz="1600" dirty="0">
                <a:ea typeface="ＭＳ Ｐゴシック" pitchFamily="34" charset="-128"/>
              </a:rPr>
              <a:t>Test the surge current capacity that a given arithmetic summation of the rating of components could pass without degradation of performance, and rate the SPD accordingly.</a:t>
            </a:r>
          </a:p>
          <a:p>
            <a:pPr marL="457200" indent="-457200">
              <a:spcBef>
                <a:spcPct val="0"/>
              </a:spcBef>
              <a:spcAft>
                <a:spcPts val="1260"/>
              </a:spcAft>
              <a:buAutoNum type="arabicPeriod"/>
            </a:pPr>
            <a:r>
              <a:rPr lang="en-US" altLang="en-US" sz="1600" dirty="0">
                <a:ea typeface="ＭＳ Ｐゴシック" pitchFamily="34" charset="-128"/>
              </a:rPr>
              <a:t>Use the arithmetic sum of the rating of components as the surge current rating.</a:t>
            </a:r>
          </a:p>
        </p:txBody>
      </p:sp>
      <p:grpSp>
        <p:nvGrpSpPr>
          <p:cNvPr id="7" name="Group 6">
            <a:extLst>
              <a:ext uri="{FF2B5EF4-FFF2-40B4-BE49-F238E27FC236}">
                <a16:creationId xmlns:a16="http://schemas.microsoft.com/office/drawing/2014/main" id="{C9459DF9-AABB-4F54-ADE9-0CD860649696}"/>
              </a:ext>
            </a:extLst>
          </p:cNvPr>
          <p:cNvGrpSpPr/>
          <p:nvPr/>
        </p:nvGrpSpPr>
        <p:grpSpPr>
          <a:xfrm>
            <a:off x="6103701" y="4179203"/>
            <a:ext cx="3352800" cy="2667000"/>
            <a:chOff x="6006098" y="4179203"/>
            <a:chExt cx="3352800" cy="2667000"/>
          </a:xfrm>
        </p:grpSpPr>
        <p:sp>
          <p:nvSpPr>
            <p:cNvPr id="67" name="Rectangle 5">
              <a:extLst>
                <a:ext uri="{FF2B5EF4-FFF2-40B4-BE49-F238E27FC236}">
                  <a16:creationId xmlns:a16="http://schemas.microsoft.com/office/drawing/2014/main" id="{CCCDB2D6-D5BB-4381-9F6D-2CF731EC0112}"/>
                </a:ext>
              </a:extLst>
            </p:cNvPr>
            <p:cNvSpPr>
              <a:spLocks noChangeArrowheads="1"/>
            </p:cNvSpPr>
            <p:nvPr/>
          </p:nvSpPr>
          <p:spPr bwMode="auto">
            <a:xfrm>
              <a:off x="6006098" y="4179203"/>
              <a:ext cx="3352800" cy="2667000"/>
            </a:xfrm>
            <a:prstGeom prst="rect">
              <a:avLst/>
            </a:prstGeom>
            <a:solidFill>
              <a:schemeClr val="bg1"/>
            </a:solidFill>
            <a:ln w="3175">
              <a:solidFill>
                <a:schemeClr val="tx1"/>
              </a:solidFill>
              <a:miter lim="800000"/>
              <a:headEnd/>
              <a:tailEnd/>
            </a:ln>
            <a:effectLst/>
          </p:spPr>
          <p:txBody>
            <a:bodyPr wrap="none" lIns="92075" tIns="46038" rIns="92075" bIns="46038" anchor="ctr">
              <a:spAutoFit/>
            </a:bodyPr>
            <a:lstStyle/>
            <a:p>
              <a:endParaRPr lang="en-US"/>
            </a:p>
          </p:txBody>
        </p:sp>
        <p:sp>
          <p:nvSpPr>
            <p:cNvPr id="68" name="Line 6">
              <a:extLst>
                <a:ext uri="{FF2B5EF4-FFF2-40B4-BE49-F238E27FC236}">
                  <a16:creationId xmlns:a16="http://schemas.microsoft.com/office/drawing/2014/main" id="{7E245402-93B6-4523-9515-F6D6961CB0C4}"/>
                </a:ext>
              </a:extLst>
            </p:cNvPr>
            <p:cNvSpPr>
              <a:spLocks noChangeShapeType="1"/>
            </p:cNvSpPr>
            <p:nvPr/>
          </p:nvSpPr>
          <p:spPr bwMode="auto">
            <a:xfrm>
              <a:off x="6234698" y="4407803"/>
              <a:ext cx="289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69" name="Rectangle 7">
              <a:extLst>
                <a:ext uri="{FF2B5EF4-FFF2-40B4-BE49-F238E27FC236}">
                  <a16:creationId xmlns:a16="http://schemas.microsoft.com/office/drawing/2014/main" id="{D4B8F950-0768-4FC8-979F-38D885741EA0}"/>
                </a:ext>
              </a:extLst>
            </p:cNvPr>
            <p:cNvSpPr>
              <a:spLocks noChangeArrowheads="1"/>
            </p:cNvSpPr>
            <p:nvPr/>
          </p:nvSpPr>
          <p:spPr bwMode="auto">
            <a:xfrm>
              <a:off x="6082298" y="4865003"/>
              <a:ext cx="3124200"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70" name="Line 8">
              <a:extLst>
                <a:ext uri="{FF2B5EF4-FFF2-40B4-BE49-F238E27FC236}">
                  <a16:creationId xmlns:a16="http://schemas.microsoft.com/office/drawing/2014/main" id="{74C0672C-10DD-4DBF-876D-77BF067AD644}"/>
                </a:ext>
              </a:extLst>
            </p:cNvPr>
            <p:cNvSpPr>
              <a:spLocks noChangeShapeType="1"/>
            </p:cNvSpPr>
            <p:nvPr/>
          </p:nvSpPr>
          <p:spPr bwMode="auto">
            <a:xfrm>
              <a:off x="7682498" y="4407803"/>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1" name="Line 9">
              <a:extLst>
                <a:ext uri="{FF2B5EF4-FFF2-40B4-BE49-F238E27FC236}">
                  <a16:creationId xmlns:a16="http://schemas.microsoft.com/office/drawing/2014/main" id="{C3EAA276-1B82-48B6-8B4F-1E04FFE7CF44}"/>
                </a:ext>
              </a:extLst>
            </p:cNvPr>
            <p:cNvSpPr>
              <a:spLocks noChangeShapeType="1"/>
            </p:cNvSpPr>
            <p:nvPr/>
          </p:nvSpPr>
          <p:spPr bwMode="auto">
            <a:xfrm>
              <a:off x="6310898" y="5322203"/>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2" name="Text Box 10">
              <a:extLst>
                <a:ext uri="{FF2B5EF4-FFF2-40B4-BE49-F238E27FC236}">
                  <a16:creationId xmlns:a16="http://schemas.microsoft.com/office/drawing/2014/main" id="{752807A1-0062-4987-A75B-8C1EF4115251}"/>
                </a:ext>
              </a:extLst>
            </p:cNvPr>
            <p:cNvSpPr txBox="1">
              <a:spLocks noChangeArrowheads="1"/>
            </p:cNvSpPr>
            <p:nvPr/>
          </p:nvSpPr>
          <p:spPr bwMode="auto">
            <a:xfrm>
              <a:off x="6158498" y="4380816"/>
              <a:ext cx="5048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a:solidFill>
                    <a:schemeClr val="tx2"/>
                  </a:solidFill>
                </a:rPr>
                <a:t>BUS</a:t>
              </a:r>
            </a:p>
          </p:txBody>
        </p:sp>
        <p:sp>
          <p:nvSpPr>
            <p:cNvPr id="73" name="Line 11">
              <a:extLst>
                <a:ext uri="{FF2B5EF4-FFF2-40B4-BE49-F238E27FC236}">
                  <a16:creationId xmlns:a16="http://schemas.microsoft.com/office/drawing/2014/main" id="{8DF55726-043F-42EE-A916-118ECA15EB0E}"/>
                </a:ext>
              </a:extLst>
            </p:cNvPr>
            <p:cNvSpPr>
              <a:spLocks noChangeShapeType="1"/>
            </p:cNvSpPr>
            <p:nvPr/>
          </p:nvSpPr>
          <p:spPr bwMode="auto">
            <a:xfrm>
              <a:off x="6310898" y="6465203"/>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4" name="Line 12">
              <a:extLst>
                <a:ext uri="{FF2B5EF4-FFF2-40B4-BE49-F238E27FC236}">
                  <a16:creationId xmlns:a16="http://schemas.microsoft.com/office/drawing/2014/main" id="{E870C413-4442-4425-A16B-5CCE6901E732}"/>
                </a:ext>
              </a:extLst>
            </p:cNvPr>
            <p:cNvSpPr>
              <a:spLocks noChangeShapeType="1"/>
            </p:cNvSpPr>
            <p:nvPr/>
          </p:nvSpPr>
          <p:spPr bwMode="auto">
            <a:xfrm>
              <a:off x="6310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5" name="Line 13">
              <a:extLst>
                <a:ext uri="{FF2B5EF4-FFF2-40B4-BE49-F238E27FC236}">
                  <a16:creationId xmlns:a16="http://schemas.microsoft.com/office/drawing/2014/main" id="{53B77A6C-AE25-48EF-9DB5-C76028FA2942}"/>
                </a:ext>
              </a:extLst>
            </p:cNvPr>
            <p:cNvSpPr>
              <a:spLocks noChangeShapeType="1"/>
            </p:cNvSpPr>
            <p:nvPr/>
          </p:nvSpPr>
          <p:spPr bwMode="auto">
            <a:xfrm>
              <a:off x="6310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6" name="Rectangle 14">
              <a:extLst>
                <a:ext uri="{FF2B5EF4-FFF2-40B4-BE49-F238E27FC236}">
                  <a16:creationId xmlns:a16="http://schemas.microsoft.com/office/drawing/2014/main" id="{994DAE47-A3D2-44AE-A034-D92461B874CA}"/>
                </a:ext>
              </a:extLst>
            </p:cNvPr>
            <p:cNvSpPr>
              <a:spLocks noChangeArrowheads="1"/>
            </p:cNvSpPr>
            <p:nvPr/>
          </p:nvSpPr>
          <p:spPr bwMode="auto">
            <a:xfrm>
              <a:off x="6234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77" name="Line 15">
              <a:extLst>
                <a:ext uri="{FF2B5EF4-FFF2-40B4-BE49-F238E27FC236}">
                  <a16:creationId xmlns:a16="http://schemas.microsoft.com/office/drawing/2014/main" id="{6B02584D-4604-40FD-8306-A1127E385157}"/>
                </a:ext>
              </a:extLst>
            </p:cNvPr>
            <p:cNvSpPr>
              <a:spLocks noChangeShapeType="1"/>
            </p:cNvSpPr>
            <p:nvPr/>
          </p:nvSpPr>
          <p:spPr bwMode="auto">
            <a:xfrm>
              <a:off x="6310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79" name="Line 17">
              <a:extLst>
                <a:ext uri="{FF2B5EF4-FFF2-40B4-BE49-F238E27FC236}">
                  <a16:creationId xmlns:a16="http://schemas.microsoft.com/office/drawing/2014/main" id="{50F5B0C5-4423-4603-9F05-636D245A42A6}"/>
                </a:ext>
              </a:extLst>
            </p:cNvPr>
            <p:cNvSpPr>
              <a:spLocks noChangeShapeType="1"/>
            </p:cNvSpPr>
            <p:nvPr/>
          </p:nvSpPr>
          <p:spPr bwMode="auto">
            <a:xfrm>
              <a:off x="6158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0" name="Line 18">
              <a:extLst>
                <a:ext uri="{FF2B5EF4-FFF2-40B4-BE49-F238E27FC236}">
                  <a16:creationId xmlns:a16="http://schemas.microsoft.com/office/drawing/2014/main" id="{D237E1DA-3706-40C2-A687-24EEB3E1F156}"/>
                </a:ext>
              </a:extLst>
            </p:cNvPr>
            <p:cNvSpPr>
              <a:spLocks noChangeShapeType="1"/>
            </p:cNvSpPr>
            <p:nvPr/>
          </p:nvSpPr>
          <p:spPr bwMode="auto">
            <a:xfrm>
              <a:off x="6158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1" name="Line 19">
              <a:extLst>
                <a:ext uri="{FF2B5EF4-FFF2-40B4-BE49-F238E27FC236}">
                  <a16:creationId xmlns:a16="http://schemas.microsoft.com/office/drawing/2014/main" id="{858D88D1-3293-4E95-A62E-23C76ABB1393}"/>
                </a:ext>
              </a:extLst>
            </p:cNvPr>
            <p:cNvSpPr>
              <a:spLocks noChangeShapeType="1"/>
            </p:cNvSpPr>
            <p:nvPr/>
          </p:nvSpPr>
          <p:spPr bwMode="auto">
            <a:xfrm>
              <a:off x="6463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2" name="Line 20">
              <a:extLst>
                <a:ext uri="{FF2B5EF4-FFF2-40B4-BE49-F238E27FC236}">
                  <a16:creationId xmlns:a16="http://schemas.microsoft.com/office/drawing/2014/main" id="{A2191862-E036-4790-8E78-94907CDD476F}"/>
                </a:ext>
              </a:extLst>
            </p:cNvPr>
            <p:cNvSpPr>
              <a:spLocks noChangeShapeType="1"/>
            </p:cNvSpPr>
            <p:nvPr/>
          </p:nvSpPr>
          <p:spPr bwMode="auto">
            <a:xfrm>
              <a:off x="6691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3" name="Line 21">
              <a:extLst>
                <a:ext uri="{FF2B5EF4-FFF2-40B4-BE49-F238E27FC236}">
                  <a16:creationId xmlns:a16="http://schemas.microsoft.com/office/drawing/2014/main" id="{29D7D35F-B3C7-4DA6-94BF-C317DED2739E}"/>
                </a:ext>
              </a:extLst>
            </p:cNvPr>
            <p:cNvSpPr>
              <a:spLocks noChangeShapeType="1"/>
            </p:cNvSpPr>
            <p:nvPr/>
          </p:nvSpPr>
          <p:spPr bwMode="auto">
            <a:xfrm>
              <a:off x="6691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4" name="Rectangle 22">
              <a:extLst>
                <a:ext uri="{FF2B5EF4-FFF2-40B4-BE49-F238E27FC236}">
                  <a16:creationId xmlns:a16="http://schemas.microsoft.com/office/drawing/2014/main" id="{C9A6B868-752C-43CC-A106-AF9BDD818900}"/>
                </a:ext>
              </a:extLst>
            </p:cNvPr>
            <p:cNvSpPr>
              <a:spLocks noChangeArrowheads="1"/>
            </p:cNvSpPr>
            <p:nvPr/>
          </p:nvSpPr>
          <p:spPr bwMode="auto">
            <a:xfrm>
              <a:off x="6615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85" name="Line 23">
              <a:extLst>
                <a:ext uri="{FF2B5EF4-FFF2-40B4-BE49-F238E27FC236}">
                  <a16:creationId xmlns:a16="http://schemas.microsoft.com/office/drawing/2014/main" id="{79AAC753-E297-4EAA-9C7F-4FF6C457F209}"/>
                </a:ext>
              </a:extLst>
            </p:cNvPr>
            <p:cNvSpPr>
              <a:spLocks noChangeShapeType="1"/>
            </p:cNvSpPr>
            <p:nvPr/>
          </p:nvSpPr>
          <p:spPr bwMode="auto">
            <a:xfrm>
              <a:off x="6691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7" name="Line 25">
              <a:extLst>
                <a:ext uri="{FF2B5EF4-FFF2-40B4-BE49-F238E27FC236}">
                  <a16:creationId xmlns:a16="http://schemas.microsoft.com/office/drawing/2014/main" id="{5C9034E8-0F9C-4C1A-9569-0847C5C18065}"/>
                </a:ext>
              </a:extLst>
            </p:cNvPr>
            <p:cNvSpPr>
              <a:spLocks noChangeShapeType="1"/>
            </p:cNvSpPr>
            <p:nvPr/>
          </p:nvSpPr>
          <p:spPr bwMode="auto">
            <a:xfrm>
              <a:off x="6539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8" name="Line 26">
              <a:extLst>
                <a:ext uri="{FF2B5EF4-FFF2-40B4-BE49-F238E27FC236}">
                  <a16:creationId xmlns:a16="http://schemas.microsoft.com/office/drawing/2014/main" id="{576C7892-0BEE-4ACE-816F-8CABE53E8543}"/>
                </a:ext>
              </a:extLst>
            </p:cNvPr>
            <p:cNvSpPr>
              <a:spLocks noChangeShapeType="1"/>
            </p:cNvSpPr>
            <p:nvPr/>
          </p:nvSpPr>
          <p:spPr bwMode="auto">
            <a:xfrm>
              <a:off x="6539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89" name="Line 27">
              <a:extLst>
                <a:ext uri="{FF2B5EF4-FFF2-40B4-BE49-F238E27FC236}">
                  <a16:creationId xmlns:a16="http://schemas.microsoft.com/office/drawing/2014/main" id="{796BE7F7-C2C7-4855-BB75-CFB8932325A6}"/>
                </a:ext>
              </a:extLst>
            </p:cNvPr>
            <p:cNvSpPr>
              <a:spLocks noChangeShapeType="1"/>
            </p:cNvSpPr>
            <p:nvPr/>
          </p:nvSpPr>
          <p:spPr bwMode="auto">
            <a:xfrm>
              <a:off x="6844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0" name="Line 28">
              <a:extLst>
                <a:ext uri="{FF2B5EF4-FFF2-40B4-BE49-F238E27FC236}">
                  <a16:creationId xmlns:a16="http://schemas.microsoft.com/office/drawing/2014/main" id="{3A16BEE1-C0F9-489A-B8FD-FE533812B828}"/>
                </a:ext>
              </a:extLst>
            </p:cNvPr>
            <p:cNvSpPr>
              <a:spLocks noChangeShapeType="1"/>
            </p:cNvSpPr>
            <p:nvPr/>
          </p:nvSpPr>
          <p:spPr bwMode="auto">
            <a:xfrm>
              <a:off x="7072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1" name="Line 29">
              <a:extLst>
                <a:ext uri="{FF2B5EF4-FFF2-40B4-BE49-F238E27FC236}">
                  <a16:creationId xmlns:a16="http://schemas.microsoft.com/office/drawing/2014/main" id="{2A0438D5-6687-4A81-9535-20474E13D05C}"/>
                </a:ext>
              </a:extLst>
            </p:cNvPr>
            <p:cNvSpPr>
              <a:spLocks noChangeShapeType="1"/>
            </p:cNvSpPr>
            <p:nvPr/>
          </p:nvSpPr>
          <p:spPr bwMode="auto">
            <a:xfrm>
              <a:off x="7072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2" name="Rectangle 30">
              <a:extLst>
                <a:ext uri="{FF2B5EF4-FFF2-40B4-BE49-F238E27FC236}">
                  <a16:creationId xmlns:a16="http://schemas.microsoft.com/office/drawing/2014/main" id="{07AA8C72-94E6-45CE-83FF-1F57725A5DD9}"/>
                </a:ext>
              </a:extLst>
            </p:cNvPr>
            <p:cNvSpPr>
              <a:spLocks noChangeArrowheads="1"/>
            </p:cNvSpPr>
            <p:nvPr/>
          </p:nvSpPr>
          <p:spPr bwMode="auto">
            <a:xfrm>
              <a:off x="6996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93" name="Line 31">
              <a:extLst>
                <a:ext uri="{FF2B5EF4-FFF2-40B4-BE49-F238E27FC236}">
                  <a16:creationId xmlns:a16="http://schemas.microsoft.com/office/drawing/2014/main" id="{585994A3-347B-4FA7-A2B7-E5FD969587F5}"/>
                </a:ext>
              </a:extLst>
            </p:cNvPr>
            <p:cNvSpPr>
              <a:spLocks noChangeShapeType="1"/>
            </p:cNvSpPr>
            <p:nvPr/>
          </p:nvSpPr>
          <p:spPr bwMode="auto">
            <a:xfrm>
              <a:off x="7072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5" name="Line 33">
              <a:extLst>
                <a:ext uri="{FF2B5EF4-FFF2-40B4-BE49-F238E27FC236}">
                  <a16:creationId xmlns:a16="http://schemas.microsoft.com/office/drawing/2014/main" id="{F2463B5E-D220-4FDB-AA1B-7A9E8FC2EAB1}"/>
                </a:ext>
              </a:extLst>
            </p:cNvPr>
            <p:cNvSpPr>
              <a:spLocks noChangeShapeType="1"/>
            </p:cNvSpPr>
            <p:nvPr/>
          </p:nvSpPr>
          <p:spPr bwMode="auto">
            <a:xfrm>
              <a:off x="6920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6" name="Line 34">
              <a:extLst>
                <a:ext uri="{FF2B5EF4-FFF2-40B4-BE49-F238E27FC236}">
                  <a16:creationId xmlns:a16="http://schemas.microsoft.com/office/drawing/2014/main" id="{C38E7933-4EB6-4A18-AB4B-70FCD47C9227}"/>
                </a:ext>
              </a:extLst>
            </p:cNvPr>
            <p:cNvSpPr>
              <a:spLocks noChangeShapeType="1"/>
            </p:cNvSpPr>
            <p:nvPr/>
          </p:nvSpPr>
          <p:spPr bwMode="auto">
            <a:xfrm>
              <a:off x="6920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7" name="Line 35">
              <a:extLst>
                <a:ext uri="{FF2B5EF4-FFF2-40B4-BE49-F238E27FC236}">
                  <a16:creationId xmlns:a16="http://schemas.microsoft.com/office/drawing/2014/main" id="{0DEDEE72-3DE0-4354-B215-C8464A1FF21A}"/>
                </a:ext>
              </a:extLst>
            </p:cNvPr>
            <p:cNvSpPr>
              <a:spLocks noChangeShapeType="1"/>
            </p:cNvSpPr>
            <p:nvPr/>
          </p:nvSpPr>
          <p:spPr bwMode="auto">
            <a:xfrm>
              <a:off x="7225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8" name="Line 36">
              <a:extLst>
                <a:ext uri="{FF2B5EF4-FFF2-40B4-BE49-F238E27FC236}">
                  <a16:creationId xmlns:a16="http://schemas.microsoft.com/office/drawing/2014/main" id="{55686B4B-4BB1-4362-B871-90577CFEE0FD}"/>
                </a:ext>
              </a:extLst>
            </p:cNvPr>
            <p:cNvSpPr>
              <a:spLocks noChangeShapeType="1"/>
            </p:cNvSpPr>
            <p:nvPr/>
          </p:nvSpPr>
          <p:spPr bwMode="auto">
            <a:xfrm>
              <a:off x="7453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99" name="Line 37">
              <a:extLst>
                <a:ext uri="{FF2B5EF4-FFF2-40B4-BE49-F238E27FC236}">
                  <a16:creationId xmlns:a16="http://schemas.microsoft.com/office/drawing/2014/main" id="{8A60D89B-6869-40CA-BEE3-51ACECAB81FE}"/>
                </a:ext>
              </a:extLst>
            </p:cNvPr>
            <p:cNvSpPr>
              <a:spLocks noChangeShapeType="1"/>
            </p:cNvSpPr>
            <p:nvPr/>
          </p:nvSpPr>
          <p:spPr bwMode="auto">
            <a:xfrm>
              <a:off x="7453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0" name="Rectangle 38">
              <a:extLst>
                <a:ext uri="{FF2B5EF4-FFF2-40B4-BE49-F238E27FC236}">
                  <a16:creationId xmlns:a16="http://schemas.microsoft.com/office/drawing/2014/main" id="{A9D45EFC-903D-4218-B9E6-32F614832D54}"/>
                </a:ext>
              </a:extLst>
            </p:cNvPr>
            <p:cNvSpPr>
              <a:spLocks noChangeArrowheads="1"/>
            </p:cNvSpPr>
            <p:nvPr/>
          </p:nvSpPr>
          <p:spPr bwMode="auto">
            <a:xfrm>
              <a:off x="7377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01" name="Line 39">
              <a:extLst>
                <a:ext uri="{FF2B5EF4-FFF2-40B4-BE49-F238E27FC236}">
                  <a16:creationId xmlns:a16="http://schemas.microsoft.com/office/drawing/2014/main" id="{5A25D7DB-495F-4175-8437-13ECEF260DFD}"/>
                </a:ext>
              </a:extLst>
            </p:cNvPr>
            <p:cNvSpPr>
              <a:spLocks noChangeShapeType="1"/>
            </p:cNvSpPr>
            <p:nvPr/>
          </p:nvSpPr>
          <p:spPr bwMode="auto">
            <a:xfrm>
              <a:off x="7453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3" name="Line 41">
              <a:extLst>
                <a:ext uri="{FF2B5EF4-FFF2-40B4-BE49-F238E27FC236}">
                  <a16:creationId xmlns:a16="http://schemas.microsoft.com/office/drawing/2014/main" id="{E4179105-A346-4C36-B2C7-D7D62CC8C78D}"/>
                </a:ext>
              </a:extLst>
            </p:cNvPr>
            <p:cNvSpPr>
              <a:spLocks noChangeShapeType="1"/>
            </p:cNvSpPr>
            <p:nvPr/>
          </p:nvSpPr>
          <p:spPr bwMode="auto">
            <a:xfrm>
              <a:off x="7301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4" name="Line 42">
              <a:extLst>
                <a:ext uri="{FF2B5EF4-FFF2-40B4-BE49-F238E27FC236}">
                  <a16:creationId xmlns:a16="http://schemas.microsoft.com/office/drawing/2014/main" id="{E6E7F29B-1B8E-46FD-BFE6-FC68E64AA999}"/>
                </a:ext>
              </a:extLst>
            </p:cNvPr>
            <p:cNvSpPr>
              <a:spLocks noChangeShapeType="1"/>
            </p:cNvSpPr>
            <p:nvPr/>
          </p:nvSpPr>
          <p:spPr bwMode="auto">
            <a:xfrm>
              <a:off x="7301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5" name="Line 43">
              <a:extLst>
                <a:ext uri="{FF2B5EF4-FFF2-40B4-BE49-F238E27FC236}">
                  <a16:creationId xmlns:a16="http://schemas.microsoft.com/office/drawing/2014/main" id="{8761F13B-67A8-4C03-AA1E-06C0602A7DCD}"/>
                </a:ext>
              </a:extLst>
            </p:cNvPr>
            <p:cNvSpPr>
              <a:spLocks noChangeShapeType="1"/>
            </p:cNvSpPr>
            <p:nvPr/>
          </p:nvSpPr>
          <p:spPr bwMode="auto">
            <a:xfrm>
              <a:off x="7606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6" name="Line 44">
              <a:extLst>
                <a:ext uri="{FF2B5EF4-FFF2-40B4-BE49-F238E27FC236}">
                  <a16:creationId xmlns:a16="http://schemas.microsoft.com/office/drawing/2014/main" id="{1AC63C4F-08CE-4801-9736-29E8828C89D3}"/>
                </a:ext>
              </a:extLst>
            </p:cNvPr>
            <p:cNvSpPr>
              <a:spLocks noChangeShapeType="1"/>
            </p:cNvSpPr>
            <p:nvPr/>
          </p:nvSpPr>
          <p:spPr bwMode="auto">
            <a:xfrm>
              <a:off x="7834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7" name="Line 45">
              <a:extLst>
                <a:ext uri="{FF2B5EF4-FFF2-40B4-BE49-F238E27FC236}">
                  <a16:creationId xmlns:a16="http://schemas.microsoft.com/office/drawing/2014/main" id="{5150526A-F274-4F64-9B5E-1FA2296BDC24}"/>
                </a:ext>
              </a:extLst>
            </p:cNvPr>
            <p:cNvSpPr>
              <a:spLocks noChangeShapeType="1"/>
            </p:cNvSpPr>
            <p:nvPr/>
          </p:nvSpPr>
          <p:spPr bwMode="auto">
            <a:xfrm>
              <a:off x="7834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08" name="Rectangle 46">
              <a:extLst>
                <a:ext uri="{FF2B5EF4-FFF2-40B4-BE49-F238E27FC236}">
                  <a16:creationId xmlns:a16="http://schemas.microsoft.com/office/drawing/2014/main" id="{52AA56E2-1822-4551-836D-81E149B6B64D}"/>
                </a:ext>
              </a:extLst>
            </p:cNvPr>
            <p:cNvSpPr>
              <a:spLocks noChangeArrowheads="1"/>
            </p:cNvSpPr>
            <p:nvPr/>
          </p:nvSpPr>
          <p:spPr bwMode="auto">
            <a:xfrm>
              <a:off x="7758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09" name="Line 47">
              <a:extLst>
                <a:ext uri="{FF2B5EF4-FFF2-40B4-BE49-F238E27FC236}">
                  <a16:creationId xmlns:a16="http://schemas.microsoft.com/office/drawing/2014/main" id="{D7DEC65F-B566-4D83-A779-EE1FD4FCFA41}"/>
                </a:ext>
              </a:extLst>
            </p:cNvPr>
            <p:cNvSpPr>
              <a:spLocks noChangeShapeType="1"/>
            </p:cNvSpPr>
            <p:nvPr/>
          </p:nvSpPr>
          <p:spPr bwMode="auto">
            <a:xfrm>
              <a:off x="7834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1" name="Line 49">
              <a:extLst>
                <a:ext uri="{FF2B5EF4-FFF2-40B4-BE49-F238E27FC236}">
                  <a16:creationId xmlns:a16="http://schemas.microsoft.com/office/drawing/2014/main" id="{B918B0F4-67E1-4ECD-835F-141B4FB837F0}"/>
                </a:ext>
              </a:extLst>
            </p:cNvPr>
            <p:cNvSpPr>
              <a:spLocks noChangeShapeType="1"/>
            </p:cNvSpPr>
            <p:nvPr/>
          </p:nvSpPr>
          <p:spPr bwMode="auto">
            <a:xfrm>
              <a:off x="7682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2" name="Line 50">
              <a:extLst>
                <a:ext uri="{FF2B5EF4-FFF2-40B4-BE49-F238E27FC236}">
                  <a16:creationId xmlns:a16="http://schemas.microsoft.com/office/drawing/2014/main" id="{027B7A04-502E-4C55-ACA0-3582CDCBF8E3}"/>
                </a:ext>
              </a:extLst>
            </p:cNvPr>
            <p:cNvSpPr>
              <a:spLocks noChangeShapeType="1"/>
            </p:cNvSpPr>
            <p:nvPr/>
          </p:nvSpPr>
          <p:spPr bwMode="auto">
            <a:xfrm>
              <a:off x="7682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3" name="Line 51">
              <a:extLst>
                <a:ext uri="{FF2B5EF4-FFF2-40B4-BE49-F238E27FC236}">
                  <a16:creationId xmlns:a16="http://schemas.microsoft.com/office/drawing/2014/main" id="{8F7A8BB5-A479-4D96-AA90-DD38EA1C9C52}"/>
                </a:ext>
              </a:extLst>
            </p:cNvPr>
            <p:cNvSpPr>
              <a:spLocks noChangeShapeType="1"/>
            </p:cNvSpPr>
            <p:nvPr/>
          </p:nvSpPr>
          <p:spPr bwMode="auto">
            <a:xfrm>
              <a:off x="7987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4" name="Line 52">
              <a:extLst>
                <a:ext uri="{FF2B5EF4-FFF2-40B4-BE49-F238E27FC236}">
                  <a16:creationId xmlns:a16="http://schemas.microsoft.com/office/drawing/2014/main" id="{8898E91B-16D3-43FA-9C3B-F5724C7B2541}"/>
                </a:ext>
              </a:extLst>
            </p:cNvPr>
            <p:cNvSpPr>
              <a:spLocks noChangeShapeType="1"/>
            </p:cNvSpPr>
            <p:nvPr/>
          </p:nvSpPr>
          <p:spPr bwMode="auto">
            <a:xfrm>
              <a:off x="8215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5" name="Line 53">
              <a:extLst>
                <a:ext uri="{FF2B5EF4-FFF2-40B4-BE49-F238E27FC236}">
                  <a16:creationId xmlns:a16="http://schemas.microsoft.com/office/drawing/2014/main" id="{FBEC9EE2-B328-415C-BB9E-666AF153E1A1}"/>
                </a:ext>
              </a:extLst>
            </p:cNvPr>
            <p:cNvSpPr>
              <a:spLocks noChangeShapeType="1"/>
            </p:cNvSpPr>
            <p:nvPr/>
          </p:nvSpPr>
          <p:spPr bwMode="auto">
            <a:xfrm>
              <a:off x="8215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6" name="Rectangle 54">
              <a:extLst>
                <a:ext uri="{FF2B5EF4-FFF2-40B4-BE49-F238E27FC236}">
                  <a16:creationId xmlns:a16="http://schemas.microsoft.com/office/drawing/2014/main" id="{B5867624-4EDB-4037-A81C-FEF43D81DB35}"/>
                </a:ext>
              </a:extLst>
            </p:cNvPr>
            <p:cNvSpPr>
              <a:spLocks noChangeArrowheads="1"/>
            </p:cNvSpPr>
            <p:nvPr/>
          </p:nvSpPr>
          <p:spPr bwMode="auto">
            <a:xfrm>
              <a:off x="8139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17" name="Line 55">
              <a:extLst>
                <a:ext uri="{FF2B5EF4-FFF2-40B4-BE49-F238E27FC236}">
                  <a16:creationId xmlns:a16="http://schemas.microsoft.com/office/drawing/2014/main" id="{EAAC2977-E174-4180-A830-AE74B4E476C0}"/>
                </a:ext>
              </a:extLst>
            </p:cNvPr>
            <p:cNvSpPr>
              <a:spLocks noChangeShapeType="1"/>
            </p:cNvSpPr>
            <p:nvPr/>
          </p:nvSpPr>
          <p:spPr bwMode="auto">
            <a:xfrm>
              <a:off x="8215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19" name="Line 57">
              <a:extLst>
                <a:ext uri="{FF2B5EF4-FFF2-40B4-BE49-F238E27FC236}">
                  <a16:creationId xmlns:a16="http://schemas.microsoft.com/office/drawing/2014/main" id="{A5C48625-45C7-4978-9EFB-4760338873B3}"/>
                </a:ext>
              </a:extLst>
            </p:cNvPr>
            <p:cNvSpPr>
              <a:spLocks noChangeShapeType="1"/>
            </p:cNvSpPr>
            <p:nvPr/>
          </p:nvSpPr>
          <p:spPr bwMode="auto">
            <a:xfrm>
              <a:off x="8063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0" name="Line 58">
              <a:extLst>
                <a:ext uri="{FF2B5EF4-FFF2-40B4-BE49-F238E27FC236}">
                  <a16:creationId xmlns:a16="http://schemas.microsoft.com/office/drawing/2014/main" id="{132AC930-48DF-4C2D-9472-BF3AFF52BB9C}"/>
                </a:ext>
              </a:extLst>
            </p:cNvPr>
            <p:cNvSpPr>
              <a:spLocks noChangeShapeType="1"/>
            </p:cNvSpPr>
            <p:nvPr/>
          </p:nvSpPr>
          <p:spPr bwMode="auto">
            <a:xfrm>
              <a:off x="8063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1" name="Line 59">
              <a:extLst>
                <a:ext uri="{FF2B5EF4-FFF2-40B4-BE49-F238E27FC236}">
                  <a16:creationId xmlns:a16="http://schemas.microsoft.com/office/drawing/2014/main" id="{E4ECF6CE-BCBA-446F-BC2D-F6D9B0D2D86E}"/>
                </a:ext>
              </a:extLst>
            </p:cNvPr>
            <p:cNvSpPr>
              <a:spLocks noChangeShapeType="1"/>
            </p:cNvSpPr>
            <p:nvPr/>
          </p:nvSpPr>
          <p:spPr bwMode="auto">
            <a:xfrm>
              <a:off x="8368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2" name="Line 60">
              <a:extLst>
                <a:ext uri="{FF2B5EF4-FFF2-40B4-BE49-F238E27FC236}">
                  <a16:creationId xmlns:a16="http://schemas.microsoft.com/office/drawing/2014/main" id="{DD224CED-7167-4348-A019-A52E573CDADC}"/>
                </a:ext>
              </a:extLst>
            </p:cNvPr>
            <p:cNvSpPr>
              <a:spLocks noChangeShapeType="1"/>
            </p:cNvSpPr>
            <p:nvPr/>
          </p:nvSpPr>
          <p:spPr bwMode="auto">
            <a:xfrm>
              <a:off x="8596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3" name="Line 61">
              <a:extLst>
                <a:ext uri="{FF2B5EF4-FFF2-40B4-BE49-F238E27FC236}">
                  <a16:creationId xmlns:a16="http://schemas.microsoft.com/office/drawing/2014/main" id="{8ED9BEAB-32E7-4743-8D54-0C905D8B4C9D}"/>
                </a:ext>
              </a:extLst>
            </p:cNvPr>
            <p:cNvSpPr>
              <a:spLocks noChangeShapeType="1"/>
            </p:cNvSpPr>
            <p:nvPr/>
          </p:nvSpPr>
          <p:spPr bwMode="auto">
            <a:xfrm>
              <a:off x="8596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4" name="Rectangle 62">
              <a:extLst>
                <a:ext uri="{FF2B5EF4-FFF2-40B4-BE49-F238E27FC236}">
                  <a16:creationId xmlns:a16="http://schemas.microsoft.com/office/drawing/2014/main" id="{BF8D1A73-DBB1-4B7E-BDB8-A3092092FB44}"/>
                </a:ext>
              </a:extLst>
            </p:cNvPr>
            <p:cNvSpPr>
              <a:spLocks noChangeArrowheads="1"/>
            </p:cNvSpPr>
            <p:nvPr/>
          </p:nvSpPr>
          <p:spPr bwMode="auto">
            <a:xfrm>
              <a:off x="8520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25" name="Line 63">
              <a:extLst>
                <a:ext uri="{FF2B5EF4-FFF2-40B4-BE49-F238E27FC236}">
                  <a16:creationId xmlns:a16="http://schemas.microsoft.com/office/drawing/2014/main" id="{90081B91-6753-4EAD-A461-EB24D41FF745}"/>
                </a:ext>
              </a:extLst>
            </p:cNvPr>
            <p:cNvSpPr>
              <a:spLocks noChangeShapeType="1"/>
            </p:cNvSpPr>
            <p:nvPr/>
          </p:nvSpPr>
          <p:spPr bwMode="auto">
            <a:xfrm>
              <a:off x="8596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7" name="Line 65">
              <a:extLst>
                <a:ext uri="{FF2B5EF4-FFF2-40B4-BE49-F238E27FC236}">
                  <a16:creationId xmlns:a16="http://schemas.microsoft.com/office/drawing/2014/main" id="{1B4DD2B9-0791-4378-ACBC-383F87734A34}"/>
                </a:ext>
              </a:extLst>
            </p:cNvPr>
            <p:cNvSpPr>
              <a:spLocks noChangeShapeType="1"/>
            </p:cNvSpPr>
            <p:nvPr/>
          </p:nvSpPr>
          <p:spPr bwMode="auto">
            <a:xfrm>
              <a:off x="8444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8" name="Line 66">
              <a:extLst>
                <a:ext uri="{FF2B5EF4-FFF2-40B4-BE49-F238E27FC236}">
                  <a16:creationId xmlns:a16="http://schemas.microsoft.com/office/drawing/2014/main" id="{950D0D98-DD4F-4BF5-A687-71F123B1580C}"/>
                </a:ext>
              </a:extLst>
            </p:cNvPr>
            <p:cNvSpPr>
              <a:spLocks noChangeShapeType="1"/>
            </p:cNvSpPr>
            <p:nvPr/>
          </p:nvSpPr>
          <p:spPr bwMode="auto">
            <a:xfrm>
              <a:off x="8444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29" name="Line 67">
              <a:extLst>
                <a:ext uri="{FF2B5EF4-FFF2-40B4-BE49-F238E27FC236}">
                  <a16:creationId xmlns:a16="http://schemas.microsoft.com/office/drawing/2014/main" id="{18CEADD6-DBA1-4656-9D93-7B5DEDED4950}"/>
                </a:ext>
              </a:extLst>
            </p:cNvPr>
            <p:cNvSpPr>
              <a:spLocks noChangeShapeType="1"/>
            </p:cNvSpPr>
            <p:nvPr/>
          </p:nvSpPr>
          <p:spPr bwMode="auto">
            <a:xfrm>
              <a:off x="8749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0" name="Line 68">
              <a:extLst>
                <a:ext uri="{FF2B5EF4-FFF2-40B4-BE49-F238E27FC236}">
                  <a16:creationId xmlns:a16="http://schemas.microsoft.com/office/drawing/2014/main" id="{B7FD28E9-A8AE-4923-BF2B-B00FF6CDACF2}"/>
                </a:ext>
              </a:extLst>
            </p:cNvPr>
            <p:cNvSpPr>
              <a:spLocks noChangeShapeType="1"/>
            </p:cNvSpPr>
            <p:nvPr/>
          </p:nvSpPr>
          <p:spPr bwMode="auto">
            <a:xfrm>
              <a:off x="8977898" y="53222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1" name="Line 69">
              <a:extLst>
                <a:ext uri="{FF2B5EF4-FFF2-40B4-BE49-F238E27FC236}">
                  <a16:creationId xmlns:a16="http://schemas.microsoft.com/office/drawing/2014/main" id="{B16C1067-7320-43D3-8DFA-56EE3BFA72F9}"/>
                </a:ext>
              </a:extLst>
            </p:cNvPr>
            <p:cNvSpPr>
              <a:spLocks noChangeShapeType="1"/>
            </p:cNvSpPr>
            <p:nvPr/>
          </p:nvSpPr>
          <p:spPr bwMode="auto">
            <a:xfrm>
              <a:off x="8977898" y="5779403"/>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2" name="Rectangle 70">
              <a:extLst>
                <a:ext uri="{FF2B5EF4-FFF2-40B4-BE49-F238E27FC236}">
                  <a16:creationId xmlns:a16="http://schemas.microsoft.com/office/drawing/2014/main" id="{5B62CB37-ABD1-4DDE-8D79-D91ABB837B03}"/>
                </a:ext>
              </a:extLst>
            </p:cNvPr>
            <p:cNvSpPr>
              <a:spLocks noChangeArrowheads="1"/>
            </p:cNvSpPr>
            <p:nvPr/>
          </p:nvSpPr>
          <p:spPr bwMode="auto">
            <a:xfrm>
              <a:off x="8901698" y="6008003"/>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33" name="Line 71">
              <a:extLst>
                <a:ext uri="{FF2B5EF4-FFF2-40B4-BE49-F238E27FC236}">
                  <a16:creationId xmlns:a16="http://schemas.microsoft.com/office/drawing/2014/main" id="{173810D8-CC86-4793-8524-817F0E70BA6C}"/>
                </a:ext>
              </a:extLst>
            </p:cNvPr>
            <p:cNvSpPr>
              <a:spLocks noChangeShapeType="1"/>
            </p:cNvSpPr>
            <p:nvPr/>
          </p:nvSpPr>
          <p:spPr bwMode="auto">
            <a:xfrm>
              <a:off x="8977898" y="6312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5" name="Line 73">
              <a:extLst>
                <a:ext uri="{FF2B5EF4-FFF2-40B4-BE49-F238E27FC236}">
                  <a16:creationId xmlns:a16="http://schemas.microsoft.com/office/drawing/2014/main" id="{F0627A27-CD19-4FED-80BF-2234CB8800D8}"/>
                </a:ext>
              </a:extLst>
            </p:cNvPr>
            <p:cNvSpPr>
              <a:spLocks noChangeShapeType="1"/>
            </p:cNvSpPr>
            <p:nvPr/>
          </p:nvSpPr>
          <p:spPr bwMode="auto">
            <a:xfrm>
              <a:off x="8825498" y="6160403"/>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6" name="Line 74">
              <a:extLst>
                <a:ext uri="{FF2B5EF4-FFF2-40B4-BE49-F238E27FC236}">
                  <a16:creationId xmlns:a16="http://schemas.microsoft.com/office/drawing/2014/main" id="{B0E1A608-A214-4A83-A229-FAC3E85BC03D}"/>
                </a:ext>
              </a:extLst>
            </p:cNvPr>
            <p:cNvSpPr>
              <a:spLocks noChangeShapeType="1"/>
            </p:cNvSpPr>
            <p:nvPr/>
          </p:nvSpPr>
          <p:spPr bwMode="auto">
            <a:xfrm>
              <a:off x="8825498" y="61604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7" name="Line 75">
              <a:extLst>
                <a:ext uri="{FF2B5EF4-FFF2-40B4-BE49-F238E27FC236}">
                  <a16:creationId xmlns:a16="http://schemas.microsoft.com/office/drawing/2014/main" id="{52D85928-DA9F-4F96-89A9-0916F7832B2D}"/>
                </a:ext>
              </a:extLst>
            </p:cNvPr>
            <p:cNvSpPr>
              <a:spLocks noChangeShapeType="1"/>
            </p:cNvSpPr>
            <p:nvPr/>
          </p:nvSpPr>
          <p:spPr bwMode="auto">
            <a:xfrm>
              <a:off x="9130298" y="6008003"/>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8" name="Line 76">
              <a:extLst>
                <a:ext uri="{FF2B5EF4-FFF2-40B4-BE49-F238E27FC236}">
                  <a16:creationId xmlns:a16="http://schemas.microsoft.com/office/drawing/2014/main" id="{7D9EB115-153F-45E9-BB91-AC0377F5FC3C}"/>
                </a:ext>
              </a:extLst>
            </p:cNvPr>
            <p:cNvSpPr>
              <a:spLocks noChangeShapeType="1"/>
            </p:cNvSpPr>
            <p:nvPr/>
          </p:nvSpPr>
          <p:spPr bwMode="auto">
            <a:xfrm flipV="1">
              <a:off x="7682498" y="516980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39" name="Line 77">
              <a:extLst>
                <a:ext uri="{FF2B5EF4-FFF2-40B4-BE49-F238E27FC236}">
                  <a16:creationId xmlns:a16="http://schemas.microsoft.com/office/drawing/2014/main" id="{3871C16F-95C1-42FF-B06F-AC7BD5F8257B}"/>
                </a:ext>
              </a:extLst>
            </p:cNvPr>
            <p:cNvSpPr>
              <a:spLocks noChangeShapeType="1"/>
            </p:cNvSpPr>
            <p:nvPr/>
          </p:nvSpPr>
          <p:spPr bwMode="auto">
            <a:xfrm flipH="1">
              <a:off x="7682498" y="4941203"/>
              <a:ext cx="762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40" name="Text Box 78">
              <a:extLst>
                <a:ext uri="{FF2B5EF4-FFF2-40B4-BE49-F238E27FC236}">
                  <a16:creationId xmlns:a16="http://schemas.microsoft.com/office/drawing/2014/main" id="{E82E0770-44F8-49C4-A477-BC64E1D55193}"/>
                </a:ext>
              </a:extLst>
            </p:cNvPr>
            <p:cNvSpPr txBox="1">
              <a:spLocks noChangeArrowheads="1"/>
            </p:cNvSpPr>
            <p:nvPr/>
          </p:nvSpPr>
          <p:spPr bwMode="auto">
            <a:xfrm>
              <a:off x="6128336" y="4834841"/>
              <a:ext cx="431208" cy="277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dirty="0">
                  <a:solidFill>
                    <a:schemeClr val="tx2"/>
                  </a:solidFill>
                </a:rPr>
                <a:t>SPD</a:t>
              </a:r>
            </a:p>
          </p:txBody>
        </p:sp>
      </p:grpSp>
      <p:grpSp>
        <p:nvGrpSpPr>
          <p:cNvPr id="143" name="Group 142">
            <a:extLst>
              <a:ext uri="{FF2B5EF4-FFF2-40B4-BE49-F238E27FC236}">
                <a16:creationId xmlns:a16="http://schemas.microsoft.com/office/drawing/2014/main" id="{FCE804BF-8209-4DD6-B833-7F3EF7B428E3}"/>
              </a:ext>
            </a:extLst>
          </p:cNvPr>
          <p:cNvGrpSpPr/>
          <p:nvPr/>
        </p:nvGrpSpPr>
        <p:grpSpPr>
          <a:xfrm>
            <a:off x="6103701" y="1143000"/>
            <a:ext cx="3352800" cy="2667000"/>
            <a:chOff x="6006098" y="1019898"/>
            <a:chExt cx="3352800" cy="2667000"/>
          </a:xfrm>
        </p:grpSpPr>
        <p:sp>
          <p:nvSpPr>
            <p:cNvPr id="144" name="Rectangle 5">
              <a:extLst>
                <a:ext uri="{FF2B5EF4-FFF2-40B4-BE49-F238E27FC236}">
                  <a16:creationId xmlns:a16="http://schemas.microsoft.com/office/drawing/2014/main" id="{893324CC-0930-40F3-AD1B-C6D405B84429}"/>
                </a:ext>
              </a:extLst>
            </p:cNvPr>
            <p:cNvSpPr>
              <a:spLocks noChangeArrowheads="1"/>
            </p:cNvSpPr>
            <p:nvPr/>
          </p:nvSpPr>
          <p:spPr bwMode="auto">
            <a:xfrm>
              <a:off x="6006098" y="1019898"/>
              <a:ext cx="3352800" cy="2667000"/>
            </a:xfrm>
            <a:prstGeom prst="rect">
              <a:avLst/>
            </a:prstGeom>
            <a:solidFill>
              <a:schemeClr val="bg1"/>
            </a:solidFill>
            <a:ln w="3175">
              <a:solidFill>
                <a:schemeClr val="tx1"/>
              </a:solidFill>
              <a:miter lim="800000"/>
              <a:headEnd/>
              <a:tailEnd/>
            </a:ln>
            <a:effectLst/>
          </p:spPr>
          <p:txBody>
            <a:bodyPr wrap="none" lIns="92075" tIns="46038" rIns="92075" bIns="46038" anchor="ctr">
              <a:spAutoFit/>
            </a:bodyPr>
            <a:lstStyle/>
            <a:p>
              <a:endParaRPr lang="en-US"/>
            </a:p>
          </p:txBody>
        </p:sp>
        <p:sp>
          <p:nvSpPr>
            <p:cNvPr id="145" name="Line 6">
              <a:extLst>
                <a:ext uri="{FF2B5EF4-FFF2-40B4-BE49-F238E27FC236}">
                  <a16:creationId xmlns:a16="http://schemas.microsoft.com/office/drawing/2014/main" id="{684D4530-43E0-4A11-9914-7E37557CD606}"/>
                </a:ext>
              </a:extLst>
            </p:cNvPr>
            <p:cNvSpPr>
              <a:spLocks noChangeShapeType="1"/>
            </p:cNvSpPr>
            <p:nvPr/>
          </p:nvSpPr>
          <p:spPr bwMode="auto">
            <a:xfrm>
              <a:off x="6234698" y="1248498"/>
              <a:ext cx="289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46" name="Rectangle 7">
              <a:extLst>
                <a:ext uri="{FF2B5EF4-FFF2-40B4-BE49-F238E27FC236}">
                  <a16:creationId xmlns:a16="http://schemas.microsoft.com/office/drawing/2014/main" id="{AC30C01C-11DB-43C4-A4C2-A4D98F68E9F0}"/>
                </a:ext>
              </a:extLst>
            </p:cNvPr>
            <p:cNvSpPr>
              <a:spLocks noChangeArrowheads="1"/>
            </p:cNvSpPr>
            <p:nvPr/>
          </p:nvSpPr>
          <p:spPr bwMode="auto">
            <a:xfrm>
              <a:off x="6082298" y="1705698"/>
              <a:ext cx="3124200"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dirty="0"/>
            </a:p>
          </p:txBody>
        </p:sp>
        <p:sp>
          <p:nvSpPr>
            <p:cNvPr id="147" name="Line 8">
              <a:extLst>
                <a:ext uri="{FF2B5EF4-FFF2-40B4-BE49-F238E27FC236}">
                  <a16:creationId xmlns:a16="http://schemas.microsoft.com/office/drawing/2014/main" id="{A8A98B19-0D4F-4773-B15E-C730231ED710}"/>
                </a:ext>
              </a:extLst>
            </p:cNvPr>
            <p:cNvSpPr>
              <a:spLocks noChangeShapeType="1"/>
            </p:cNvSpPr>
            <p:nvPr/>
          </p:nvSpPr>
          <p:spPr bwMode="auto">
            <a:xfrm>
              <a:off x="7682498" y="1248498"/>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48" name="Line 9">
              <a:extLst>
                <a:ext uri="{FF2B5EF4-FFF2-40B4-BE49-F238E27FC236}">
                  <a16:creationId xmlns:a16="http://schemas.microsoft.com/office/drawing/2014/main" id="{E3BDB1F6-F1E4-49DF-9711-A10231B73D59}"/>
                </a:ext>
              </a:extLst>
            </p:cNvPr>
            <p:cNvSpPr>
              <a:spLocks noChangeShapeType="1"/>
            </p:cNvSpPr>
            <p:nvPr/>
          </p:nvSpPr>
          <p:spPr bwMode="auto">
            <a:xfrm>
              <a:off x="6310898" y="2162898"/>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49" name="Text Box 10">
              <a:extLst>
                <a:ext uri="{FF2B5EF4-FFF2-40B4-BE49-F238E27FC236}">
                  <a16:creationId xmlns:a16="http://schemas.microsoft.com/office/drawing/2014/main" id="{0D2233ED-F868-4D8F-8FD3-34D4A48162B3}"/>
                </a:ext>
              </a:extLst>
            </p:cNvPr>
            <p:cNvSpPr txBox="1">
              <a:spLocks noChangeArrowheads="1"/>
            </p:cNvSpPr>
            <p:nvPr/>
          </p:nvSpPr>
          <p:spPr bwMode="auto">
            <a:xfrm>
              <a:off x="6158498" y="1221511"/>
              <a:ext cx="5048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a:solidFill>
                    <a:schemeClr val="tx2"/>
                  </a:solidFill>
                </a:rPr>
                <a:t>BUS</a:t>
              </a:r>
            </a:p>
          </p:txBody>
        </p:sp>
        <p:sp>
          <p:nvSpPr>
            <p:cNvPr id="150" name="Line 11">
              <a:extLst>
                <a:ext uri="{FF2B5EF4-FFF2-40B4-BE49-F238E27FC236}">
                  <a16:creationId xmlns:a16="http://schemas.microsoft.com/office/drawing/2014/main" id="{B7DC0584-4AC2-470D-9FDC-4A4F1735EE0F}"/>
                </a:ext>
              </a:extLst>
            </p:cNvPr>
            <p:cNvSpPr>
              <a:spLocks noChangeShapeType="1"/>
            </p:cNvSpPr>
            <p:nvPr/>
          </p:nvSpPr>
          <p:spPr bwMode="auto">
            <a:xfrm>
              <a:off x="6310898" y="3305898"/>
              <a:ext cx="2667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1" name="Line 12">
              <a:extLst>
                <a:ext uri="{FF2B5EF4-FFF2-40B4-BE49-F238E27FC236}">
                  <a16:creationId xmlns:a16="http://schemas.microsoft.com/office/drawing/2014/main" id="{8836EEB1-DFB2-4B0F-8B07-5C771640FDE8}"/>
                </a:ext>
              </a:extLst>
            </p:cNvPr>
            <p:cNvSpPr>
              <a:spLocks noChangeShapeType="1"/>
            </p:cNvSpPr>
            <p:nvPr/>
          </p:nvSpPr>
          <p:spPr bwMode="auto">
            <a:xfrm>
              <a:off x="6310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2" name="Line 13">
              <a:extLst>
                <a:ext uri="{FF2B5EF4-FFF2-40B4-BE49-F238E27FC236}">
                  <a16:creationId xmlns:a16="http://schemas.microsoft.com/office/drawing/2014/main" id="{0E9973A2-27D4-4B95-9B54-CA314B0F7A91}"/>
                </a:ext>
              </a:extLst>
            </p:cNvPr>
            <p:cNvSpPr>
              <a:spLocks noChangeShapeType="1"/>
            </p:cNvSpPr>
            <p:nvPr/>
          </p:nvSpPr>
          <p:spPr bwMode="auto">
            <a:xfrm>
              <a:off x="6310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3" name="Rectangle 14">
              <a:extLst>
                <a:ext uri="{FF2B5EF4-FFF2-40B4-BE49-F238E27FC236}">
                  <a16:creationId xmlns:a16="http://schemas.microsoft.com/office/drawing/2014/main" id="{9F1508E0-1C39-4212-9ADD-70366912F3FC}"/>
                </a:ext>
              </a:extLst>
            </p:cNvPr>
            <p:cNvSpPr>
              <a:spLocks noChangeArrowheads="1"/>
            </p:cNvSpPr>
            <p:nvPr/>
          </p:nvSpPr>
          <p:spPr bwMode="auto">
            <a:xfrm>
              <a:off x="6234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54" name="Line 15">
              <a:extLst>
                <a:ext uri="{FF2B5EF4-FFF2-40B4-BE49-F238E27FC236}">
                  <a16:creationId xmlns:a16="http://schemas.microsoft.com/office/drawing/2014/main" id="{5C6ACEF9-59F0-40FD-9CC4-3E6FB8DD461B}"/>
                </a:ext>
              </a:extLst>
            </p:cNvPr>
            <p:cNvSpPr>
              <a:spLocks noChangeShapeType="1"/>
            </p:cNvSpPr>
            <p:nvPr/>
          </p:nvSpPr>
          <p:spPr bwMode="auto">
            <a:xfrm>
              <a:off x="6310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5" name="Freeform 16">
              <a:extLst>
                <a:ext uri="{FF2B5EF4-FFF2-40B4-BE49-F238E27FC236}">
                  <a16:creationId xmlns:a16="http://schemas.microsoft.com/office/drawing/2014/main" id="{8E07C66F-F4BA-46F8-94EB-26769E124C74}"/>
                </a:ext>
              </a:extLst>
            </p:cNvPr>
            <p:cNvSpPr>
              <a:spLocks/>
            </p:cNvSpPr>
            <p:nvPr/>
          </p:nvSpPr>
          <p:spPr bwMode="auto">
            <a:xfrm>
              <a:off x="6221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6" name="Line 17">
              <a:extLst>
                <a:ext uri="{FF2B5EF4-FFF2-40B4-BE49-F238E27FC236}">
                  <a16:creationId xmlns:a16="http://schemas.microsoft.com/office/drawing/2014/main" id="{5C094BAB-438A-4FBD-B356-68D92006AF8F}"/>
                </a:ext>
              </a:extLst>
            </p:cNvPr>
            <p:cNvSpPr>
              <a:spLocks noChangeShapeType="1"/>
            </p:cNvSpPr>
            <p:nvPr/>
          </p:nvSpPr>
          <p:spPr bwMode="auto">
            <a:xfrm>
              <a:off x="6158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7" name="Line 18">
              <a:extLst>
                <a:ext uri="{FF2B5EF4-FFF2-40B4-BE49-F238E27FC236}">
                  <a16:creationId xmlns:a16="http://schemas.microsoft.com/office/drawing/2014/main" id="{91D74B91-30D0-4F00-8BE2-90D6DF8D6AD1}"/>
                </a:ext>
              </a:extLst>
            </p:cNvPr>
            <p:cNvSpPr>
              <a:spLocks noChangeShapeType="1"/>
            </p:cNvSpPr>
            <p:nvPr/>
          </p:nvSpPr>
          <p:spPr bwMode="auto">
            <a:xfrm>
              <a:off x="6158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8" name="Line 19">
              <a:extLst>
                <a:ext uri="{FF2B5EF4-FFF2-40B4-BE49-F238E27FC236}">
                  <a16:creationId xmlns:a16="http://schemas.microsoft.com/office/drawing/2014/main" id="{14CECC23-8D69-4943-A46A-20DAC7AF9F96}"/>
                </a:ext>
              </a:extLst>
            </p:cNvPr>
            <p:cNvSpPr>
              <a:spLocks noChangeShapeType="1"/>
            </p:cNvSpPr>
            <p:nvPr/>
          </p:nvSpPr>
          <p:spPr bwMode="auto">
            <a:xfrm>
              <a:off x="6463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59" name="Line 20">
              <a:extLst>
                <a:ext uri="{FF2B5EF4-FFF2-40B4-BE49-F238E27FC236}">
                  <a16:creationId xmlns:a16="http://schemas.microsoft.com/office/drawing/2014/main" id="{55FE8D3D-2A22-41B6-AF55-9F144FD0B14D}"/>
                </a:ext>
              </a:extLst>
            </p:cNvPr>
            <p:cNvSpPr>
              <a:spLocks noChangeShapeType="1"/>
            </p:cNvSpPr>
            <p:nvPr/>
          </p:nvSpPr>
          <p:spPr bwMode="auto">
            <a:xfrm>
              <a:off x="6691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0" name="Line 21">
              <a:extLst>
                <a:ext uri="{FF2B5EF4-FFF2-40B4-BE49-F238E27FC236}">
                  <a16:creationId xmlns:a16="http://schemas.microsoft.com/office/drawing/2014/main" id="{4AD74EC2-24C9-4808-A663-5B4FDFBC5071}"/>
                </a:ext>
              </a:extLst>
            </p:cNvPr>
            <p:cNvSpPr>
              <a:spLocks noChangeShapeType="1"/>
            </p:cNvSpPr>
            <p:nvPr/>
          </p:nvSpPr>
          <p:spPr bwMode="auto">
            <a:xfrm>
              <a:off x="6691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1" name="Rectangle 22">
              <a:extLst>
                <a:ext uri="{FF2B5EF4-FFF2-40B4-BE49-F238E27FC236}">
                  <a16:creationId xmlns:a16="http://schemas.microsoft.com/office/drawing/2014/main" id="{1875A1A7-CF7A-4FEF-9954-452909AA8E06}"/>
                </a:ext>
              </a:extLst>
            </p:cNvPr>
            <p:cNvSpPr>
              <a:spLocks noChangeArrowheads="1"/>
            </p:cNvSpPr>
            <p:nvPr/>
          </p:nvSpPr>
          <p:spPr bwMode="auto">
            <a:xfrm>
              <a:off x="6615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62" name="Line 23">
              <a:extLst>
                <a:ext uri="{FF2B5EF4-FFF2-40B4-BE49-F238E27FC236}">
                  <a16:creationId xmlns:a16="http://schemas.microsoft.com/office/drawing/2014/main" id="{F6F17E37-A6E2-436C-A59B-59E8DDD012CD}"/>
                </a:ext>
              </a:extLst>
            </p:cNvPr>
            <p:cNvSpPr>
              <a:spLocks noChangeShapeType="1"/>
            </p:cNvSpPr>
            <p:nvPr/>
          </p:nvSpPr>
          <p:spPr bwMode="auto">
            <a:xfrm>
              <a:off x="6691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3" name="Freeform 24">
              <a:extLst>
                <a:ext uri="{FF2B5EF4-FFF2-40B4-BE49-F238E27FC236}">
                  <a16:creationId xmlns:a16="http://schemas.microsoft.com/office/drawing/2014/main" id="{04C52AF6-074B-492E-A1EF-57FCB257F947}"/>
                </a:ext>
              </a:extLst>
            </p:cNvPr>
            <p:cNvSpPr>
              <a:spLocks/>
            </p:cNvSpPr>
            <p:nvPr/>
          </p:nvSpPr>
          <p:spPr bwMode="auto">
            <a:xfrm>
              <a:off x="6602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4" name="Line 25">
              <a:extLst>
                <a:ext uri="{FF2B5EF4-FFF2-40B4-BE49-F238E27FC236}">
                  <a16:creationId xmlns:a16="http://schemas.microsoft.com/office/drawing/2014/main" id="{8246ABFD-680A-43CF-98D7-C6B804679846}"/>
                </a:ext>
              </a:extLst>
            </p:cNvPr>
            <p:cNvSpPr>
              <a:spLocks noChangeShapeType="1"/>
            </p:cNvSpPr>
            <p:nvPr/>
          </p:nvSpPr>
          <p:spPr bwMode="auto">
            <a:xfrm>
              <a:off x="6539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5" name="Line 26">
              <a:extLst>
                <a:ext uri="{FF2B5EF4-FFF2-40B4-BE49-F238E27FC236}">
                  <a16:creationId xmlns:a16="http://schemas.microsoft.com/office/drawing/2014/main" id="{C7316A9A-AD53-4FB8-8405-05BD8565E7A0}"/>
                </a:ext>
              </a:extLst>
            </p:cNvPr>
            <p:cNvSpPr>
              <a:spLocks noChangeShapeType="1"/>
            </p:cNvSpPr>
            <p:nvPr/>
          </p:nvSpPr>
          <p:spPr bwMode="auto">
            <a:xfrm>
              <a:off x="6539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6" name="Line 27">
              <a:extLst>
                <a:ext uri="{FF2B5EF4-FFF2-40B4-BE49-F238E27FC236}">
                  <a16:creationId xmlns:a16="http://schemas.microsoft.com/office/drawing/2014/main" id="{416DFFAA-E304-4572-B734-6C3692BB83F0}"/>
                </a:ext>
              </a:extLst>
            </p:cNvPr>
            <p:cNvSpPr>
              <a:spLocks noChangeShapeType="1"/>
            </p:cNvSpPr>
            <p:nvPr/>
          </p:nvSpPr>
          <p:spPr bwMode="auto">
            <a:xfrm>
              <a:off x="6844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7" name="Line 28">
              <a:extLst>
                <a:ext uri="{FF2B5EF4-FFF2-40B4-BE49-F238E27FC236}">
                  <a16:creationId xmlns:a16="http://schemas.microsoft.com/office/drawing/2014/main" id="{A5B96B60-8E65-49CE-8440-837C302F55A5}"/>
                </a:ext>
              </a:extLst>
            </p:cNvPr>
            <p:cNvSpPr>
              <a:spLocks noChangeShapeType="1"/>
            </p:cNvSpPr>
            <p:nvPr/>
          </p:nvSpPr>
          <p:spPr bwMode="auto">
            <a:xfrm>
              <a:off x="7072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8" name="Line 29">
              <a:extLst>
                <a:ext uri="{FF2B5EF4-FFF2-40B4-BE49-F238E27FC236}">
                  <a16:creationId xmlns:a16="http://schemas.microsoft.com/office/drawing/2014/main" id="{7A544742-2863-4267-83E7-93C78FC7E0D5}"/>
                </a:ext>
              </a:extLst>
            </p:cNvPr>
            <p:cNvSpPr>
              <a:spLocks noChangeShapeType="1"/>
            </p:cNvSpPr>
            <p:nvPr/>
          </p:nvSpPr>
          <p:spPr bwMode="auto">
            <a:xfrm>
              <a:off x="7072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69" name="Rectangle 30">
              <a:extLst>
                <a:ext uri="{FF2B5EF4-FFF2-40B4-BE49-F238E27FC236}">
                  <a16:creationId xmlns:a16="http://schemas.microsoft.com/office/drawing/2014/main" id="{4EB3055F-C4A3-4AC5-9646-35D3E9CD7F45}"/>
                </a:ext>
              </a:extLst>
            </p:cNvPr>
            <p:cNvSpPr>
              <a:spLocks noChangeArrowheads="1"/>
            </p:cNvSpPr>
            <p:nvPr/>
          </p:nvSpPr>
          <p:spPr bwMode="auto">
            <a:xfrm>
              <a:off x="6996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70" name="Line 31">
              <a:extLst>
                <a:ext uri="{FF2B5EF4-FFF2-40B4-BE49-F238E27FC236}">
                  <a16:creationId xmlns:a16="http://schemas.microsoft.com/office/drawing/2014/main" id="{ABECCB06-80D4-4722-A2A8-08E0094F749D}"/>
                </a:ext>
              </a:extLst>
            </p:cNvPr>
            <p:cNvSpPr>
              <a:spLocks noChangeShapeType="1"/>
            </p:cNvSpPr>
            <p:nvPr/>
          </p:nvSpPr>
          <p:spPr bwMode="auto">
            <a:xfrm>
              <a:off x="7072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1" name="Freeform 32">
              <a:extLst>
                <a:ext uri="{FF2B5EF4-FFF2-40B4-BE49-F238E27FC236}">
                  <a16:creationId xmlns:a16="http://schemas.microsoft.com/office/drawing/2014/main" id="{E5BB6778-261F-41A2-A491-54B29E189696}"/>
                </a:ext>
              </a:extLst>
            </p:cNvPr>
            <p:cNvSpPr>
              <a:spLocks/>
            </p:cNvSpPr>
            <p:nvPr/>
          </p:nvSpPr>
          <p:spPr bwMode="auto">
            <a:xfrm>
              <a:off x="6983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2" name="Line 33">
              <a:extLst>
                <a:ext uri="{FF2B5EF4-FFF2-40B4-BE49-F238E27FC236}">
                  <a16:creationId xmlns:a16="http://schemas.microsoft.com/office/drawing/2014/main" id="{57D570B1-5F03-4220-94F4-4DED0545A3B0}"/>
                </a:ext>
              </a:extLst>
            </p:cNvPr>
            <p:cNvSpPr>
              <a:spLocks noChangeShapeType="1"/>
            </p:cNvSpPr>
            <p:nvPr/>
          </p:nvSpPr>
          <p:spPr bwMode="auto">
            <a:xfrm>
              <a:off x="6920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3" name="Line 34">
              <a:extLst>
                <a:ext uri="{FF2B5EF4-FFF2-40B4-BE49-F238E27FC236}">
                  <a16:creationId xmlns:a16="http://schemas.microsoft.com/office/drawing/2014/main" id="{B70E09E0-6581-4F21-82B2-3F3C13FFA7EB}"/>
                </a:ext>
              </a:extLst>
            </p:cNvPr>
            <p:cNvSpPr>
              <a:spLocks noChangeShapeType="1"/>
            </p:cNvSpPr>
            <p:nvPr/>
          </p:nvSpPr>
          <p:spPr bwMode="auto">
            <a:xfrm>
              <a:off x="6920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4" name="Line 35">
              <a:extLst>
                <a:ext uri="{FF2B5EF4-FFF2-40B4-BE49-F238E27FC236}">
                  <a16:creationId xmlns:a16="http://schemas.microsoft.com/office/drawing/2014/main" id="{E47168CA-6778-4467-9F73-80F51077502B}"/>
                </a:ext>
              </a:extLst>
            </p:cNvPr>
            <p:cNvSpPr>
              <a:spLocks noChangeShapeType="1"/>
            </p:cNvSpPr>
            <p:nvPr/>
          </p:nvSpPr>
          <p:spPr bwMode="auto">
            <a:xfrm>
              <a:off x="7225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5" name="Line 36">
              <a:extLst>
                <a:ext uri="{FF2B5EF4-FFF2-40B4-BE49-F238E27FC236}">
                  <a16:creationId xmlns:a16="http://schemas.microsoft.com/office/drawing/2014/main" id="{1A019ED9-E43C-4DDD-B0D8-B89978137E75}"/>
                </a:ext>
              </a:extLst>
            </p:cNvPr>
            <p:cNvSpPr>
              <a:spLocks noChangeShapeType="1"/>
            </p:cNvSpPr>
            <p:nvPr/>
          </p:nvSpPr>
          <p:spPr bwMode="auto">
            <a:xfrm>
              <a:off x="7453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6" name="Line 37">
              <a:extLst>
                <a:ext uri="{FF2B5EF4-FFF2-40B4-BE49-F238E27FC236}">
                  <a16:creationId xmlns:a16="http://schemas.microsoft.com/office/drawing/2014/main" id="{971A9C7C-3519-4227-AC0E-50651C8A35EB}"/>
                </a:ext>
              </a:extLst>
            </p:cNvPr>
            <p:cNvSpPr>
              <a:spLocks noChangeShapeType="1"/>
            </p:cNvSpPr>
            <p:nvPr/>
          </p:nvSpPr>
          <p:spPr bwMode="auto">
            <a:xfrm>
              <a:off x="7453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7" name="Rectangle 38">
              <a:extLst>
                <a:ext uri="{FF2B5EF4-FFF2-40B4-BE49-F238E27FC236}">
                  <a16:creationId xmlns:a16="http://schemas.microsoft.com/office/drawing/2014/main" id="{5380C38B-5A24-4BD8-907C-C55746FBF16E}"/>
                </a:ext>
              </a:extLst>
            </p:cNvPr>
            <p:cNvSpPr>
              <a:spLocks noChangeArrowheads="1"/>
            </p:cNvSpPr>
            <p:nvPr/>
          </p:nvSpPr>
          <p:spPr bwMode="auto">
            <a:xfrm>
              <a:off x="7377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78" name="Line 39">
              <a:extLst>
                <a:ext uri="{FF2B5EF4-FFF2-40B4-BE49-F238E27FC236}">
                  <a16:creationId xmlns:a16="http://schemas.microsoft.com/office/drawing/2014/main" id="{3B40E89B-BABA-4362-BCE5-70AF4F28D17E}"/>
                </a:ext>
              </a:extLst>
            </p:cNvPr>
            <p:cNvSpPr>
              <a:spLocks noChangeShapeType="1"/>
            </p:cNvSpPr>
            <p:nvPr/>
          </p:nvSpPr>
          <p:spPr bwMode="auto">
            <a:xfrm>
              <a:off x="7453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79" name="Freeform 40">
              <a:extLst>
                <a:ext uri="{FF2B5EF4-FFF2-40B4-BE49-F238E27FC236}">
                  <a16:creationId xmlns:a16="http://schemas.microsoft.com/office/drawing/2014/main" id="{66D0F58E-2BCC-413D-9A61-8D3D90BB95DF}"/>
                </a:ext>
              </a:extLst>
            </p:cNvPr>
            <p:cNvSpPr>
              <a:spLocks/>
            </p:cNvSpPr>
            <p:nvPr/>
          </p:nvSpPr>
          <p:spPr bwMode="auto">
            <a:xfrm>
              <a:off x="7364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0" name="Line 41">
              <a:extLst>
                <a:ext uri="{FF2B5EF4-FFF2-40B4-BE49-F238E27FC236}">
                  <a16:creationId xmlns:a16="http://schemas.microsoft.com/office/drawing/2014/main" id="{3D8AF35F-FC5B-4BE0-8E53-0FD2B32B28A8}"/>
                </a:ext>
              </a:extLst>
            </p:cNvPr>
            <p:cNvSpPr>
              <a:spLocks noChangeShapeType="1"/>
            </p:cNvSpPr>
            <p:nvPr/>
          </p:nvSpPr>
          <p:spPr bwMode="auto">
            <a:xfrm>
              <a:off x="7301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1" name="Line 42">
              <a:extLst>
                <a:ext uri="{FF2B5EF4-FFF2-40B4-BE49-F238E27FC236}">
                  <a16:creationId xmlns:a16="http://schemas.microsoft.com/office/drawing/2014/main" id="{8AEBD0F1-6768-454C-BFE7-8F8072959A9F}"/>
                </a:ext>
              </a:extLst>
            </p:cNvPr>
            <p:cNvSpPr>
              <a:spLocks noChangeShapeType="1"/>
            </p:cNvSpPr>
            <p:nvPr/>
          </p:nvSpPr>
          <p:spPr bwMode="auto">
            <a:xfrm>
              <a:off x="7301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2" name="Line 43">
              <a:extLst>
                <a:ext uri="{FF2B5EF4-FFF2-40B4-BE49-F238E27FC236}">
                  <a16:creationId xmlns:a16="http://schemas.microsoft.com/office/drawing/2014/main" id="{24365F5C-D36D-4B28-B83B-74AAD10AB57A}"/>
                </a:ext>
              </a:extLst>
            </p:cNvPr>
            <p:cNvSpPr>
              <a:spLocks noChangeShapeType="1"/>
            </p:cNvSpPr>
            <p:nvPr/>
          </p:nvSpPr>
          <p:spPr bwMode="auto">
            <a:xfrm>
              <a:off x="7606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3" name="Line 44">
              <a:extLst>
                <a:ext uri="{FF2B5EF4-FFF2-40B4-BE49-F238E27FC236}">
                  <a16:creationId xmlns:a16="http://schemas.microsoft.com/office/drawing/2014/main" id="{E013FCDF-6E29-486D-B215-A054EE30D0F6}"/>
                </a:ext>
              </a:extLst>
            </p:cNvPr>
            <p:cNvSpPr>
              <a:spLocks noChangeShapeType="1"/>
            </p:cNvSpPr>
            <p:nvPr/>
          </p:nvSpPr>
          <p:spPr bwMode="auto">
            <a:xfrm>
              <a:off x="7834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4" name="Line 45">
              <a:extLst>
                <a:ext uri="{FF2B5EF4-FFF2-40B4-BE49-F238E27FC236}">
                  <a16:creationId xmlns:a16="http://schemas.microsoft.com/office/drawing/2014/main" id="{003091AE-300F-4F40-91F3-22FBB31677D4}"/>
                </a:ext>
              </a:extLst>
            </p:cNvPr>
            <p:cNvSpPr>
              <a:spLocks noChangeShapeType="1"/>
            </p:cNvSpPr>
            <p:nvPr/>
          </p:nvSpPr>
          <p:spPr bwMode="auto">
            <a:xfrm>
              <a:off x="7834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5" name="Rectangle 46">
              <a:extLst>
                <a:ext uri="{FF2B5EF4-FFF2-40B4-BE49-F238E27FC236}">
                  <a16:creationId xmlns:a16="http://schemas.microsoft.com/office/drawing/2014/main" id="{ECCF9D39-1764-4D1A-8563-8905ABB3162D}"/>
                </a:ext>
              </a:extLst>
            </p:cNvPr>
            <p:cNvSpPr>
              <a:spLocks noChangeArrowheads="1"/>
            </p:cNvSpPr>
            <p:nvPr/>
          </p:nvSpPr>
          <p:spPr bwMode="auto">
            <a:xfrm>
              <a:off x="7758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86" name="Line 47">
              <a:extLst>
                <a:ext uri="{FF2B5EF4-FFF2-40B4-BE49-F238E27FC236}">
                  <a16:creationId xmlns:a16="http://schemas.microsoft.com/office/drawing/2014/main" id="{22AAE468-AF3D-45C5-970B-641B9D41CF38}"/>
                </a:ext>
              </a:extLst>
            </p:cNvPr>
            <p:cNvSpPr>
              <a:spLocks noChangeShapeType="1"/>
            </p:cNvSpPr>
            <p:nvPr/>
          </p:nvSpPr>
          <p:spPr bwMode="auto">
            <a:xfrm>
              <a:off x="7834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7" name="Freeform 48">
              <a:extLst>
                <a:ext uri="{FF2B5EF4-FFF2-40B4-BE49-F238E27FC236}">
                  <a16:creationId xmlns:a16="http://schemas.microsoft.com/office/drawing/2014/main" id="{2E9B3C92-C1B9-4C5F-A33D-247A266A21B5}"/>
                </a:ext>
              </a:extLst>
            </p:cNvPr>
            <p:cNvSpPr>
              <a:spLocks/>
            </p:cNvSpPr>
            <p:nvPr/>
          </p:nvSpPr>
          <p:spPr bwMode="auto">
            <a:xfrm>
              <a:off x="7745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8" name="Line 49">
              <a:extLst>
                <a:ext uri="{FF2B5EF4-FFF2-40B4-BE49-F238E27FC236}">
                  <a16:creationId xmlns:a16="http://schemas.microsoft.com/office/drawing/2014/main" id="{DC53C90C-AD90-498C-B4E0-1DF3E3B415C6}"/>
                </a:ext>
              </a:extLst>
            </p:cNvPr>
            <p:cNvSpPr>
              <a:spLocks noChangeShapeType="1"/>
            </p:cNvSpPr>
            <p:nvPr/>
          </p:nvSpPr>
          <p:spPr bwMode="auto">
            <a:xfrm>
              <a:off x="7682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89" name="Line 50">
              <a:extLst>
                <a:ext uri="{FF2B5EF4-FFF2-40B4-BE49-F238E27FC236}">
                  <a16:creationId xmlns:a16="http://schemas.microsoft.com/office/drawing/2014/main" id="{770B589D-BBD6-477C-AF88-F0E943798FCC}"/>
                </a:ext>
              </a:extLst>
            </p:cNvPr>
            <p:cNvSpPr>
              <a:spLocks noChangeShapeType="1"/>
            </p:cNvSpPr>
            <p:nvPr/>
          </p:nvSpPr>
          <p:spPr bwMode="auto">
            <a:xfrm>
              <a:off x="7682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0" name="Line 51">
              <a:extLst>
                <a:ext uri="{FF2B5EF4-FFF2-40B4-BE49-F238E27FC236}">
                  <a16:creationId xmlns:a16="http://schemas.microsoft.com/office/drawing/2014/main" id="{2F7D8006-8CB9-4E10-92FA-871D1A405B06}"/>
                </a:ext>
              </a:extLst>
            </p:cNvPr>
            <p:cNvSpPr>
              <a:spLocks noChangeShapeType="1"/>
            </p:cNvSpPr>
            <p:nvPr/>
          </p:nvSpPr>
          <p:spPr bwMode="auto">
            <a:xfrm>
              <a:off x="7987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1" name="Line 52">
              <a:extLst>
                <a:ext uri="{FF2B5EF4-FFF2-40B4-BE49-F238E27FC236}">
                  <a16:creationId xmlns:a16="http://schemas.microsoft.com/office/drawing/2014/main" id="{F1CB038E-3090-4BB5-902C-27132F986B1F}"/>
                </a:ext>
              </a:extLst>
            </p:cNvPr>
            <p:cNvSpPr>
              <a:spLocks noChangeShapeType="1"/>
            </p:cNvSpPr>
            <p:nvPr/>
          </p:nvSpPr>
          <p:spPr bwMode="auto">
            <a:xfrm>
              <a:off x="8215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2" name="Line 53">
              <a:extLst>
                <a:ext uri="{FF2B5EF4-FFF2-40B4-BE49-F238E27FC236}">
                  <a16:creationId xmlns:a16="http://schemas.microsoft.com/office/drawing/2014/main" id="{E14CD79A-1F18-4DC2-84D2-6A9F4F47BE67}"/>
                </a:ext>
              </a:extLst>
            </p:cNvPr>
            <p:cNvSpPr>
              <a:spLocks noChangeShapeType="1"/>
            </p:cNvSpPr>
            <p:nvPr/>
          </p:nvSpPr>
          <p:spPr bwMode="auto">
            <a:xfrm>
              <a:off x="8215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3" name="Rectangle 54">
              <a:extLst>
                <a:ext uri="{FF2B5EF4-FFF2-40B4-BE49-F238E27FC236}">
                  <a16:creationId xmlns:a16="http://schemas.microsoft.com/office/drawing/2014/main" id="{492174B7-2DA3-4A95-9788-297E86632FFC}"/>
                </a:ext>
              </a:extLst>
            </p:cNvPr>
            <p:cNvSpPr>
              <a:spLocks noChangeArrowheads="1"/>
            </p:cNvSpPr>
            <p:nvPr/>
          </p:nvSpPr>
          <p:spPr bwMode="auto">
            <a:xfrm>
              <a:off x="8139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194" name="Line 55">
              <a:extLst>
                <a:ext uri="{FF2B5EF4-FFF2-40B4-BE49-F238E27FC236}">
                  <a16:creationId xmlns:a16="http://schemas.microsoft.com/office/drawing/2014/main" id="{C4F0BEE1-AF8F-438D-B31E-911A8C13CB1D}"/>
                </a:ext>
              </a:extLst>
            </p:cNvPr>
            <p:cNvSpPr>
              <a:spLocks noChangeShapeType="1"/>
            </p:cNvSpPr>
            <p:nvPr/>
          </p:nvSpPr>
          <p:spPr bwMode="auto">
            <a:xfrm>
              <a:off x="8215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5" name="Freeform 56">
              <a:extLst>
                <a:ext uri="{FF2B5EF4-FFF2-40B4-BE49-F238E27FC236}">
                  <a16:creationId xmlns:a16="http://schemas.microsoft.com/office/drawing/2014/main" id="{89159B65-43B6-49B8-BC0C-4F3116A53B23}"/>
                </a:ext>
              </a:extLst>
            </p:cNvPr>
            <p:cNvSpPr>
              <a:spLocks/>
            </p:cNvSpPr>
            <p:nvPr/>
          </p:nvSpPr>
          <p:spPr bwMode="auto">
            <a:xfrm>
              <a:off x="8126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6" name="Line 57">
              <a:extLst>
                <a:ext uri="{FF2B5EF4-FFF2-40B4-BE49-F238E27FC236}">
                  <a16:creationId xmlns:a16="http://schemas.microsoft.com/office/drawing/2014/main" id="{E20C7698-C71E-4258-8D79-8DC8A29A2736}"/>
                </a:ext>
              </a:extLst>
            </p:cNvPr>
            <p:cNvSpPr>
              <a:spLocks noChangeShapeType="1"/>
            </p:cNvSpPr>
            <p:nvPr/>
          </p:nvSpPr>
          <p:spPr bwMode="auto">
            <a:xfrm>
              <a:off x="8063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7" name="Line 58">
              <a:extLst>
                <a:ext uri="{FF2B5EF4-FFF2-40B4-BE49-F238E27FC236}">
                  <a16:creationId xmlns:a16="http://schemas.microsoft.com/office/drawing/2014/main" id="{8A3E95BC-A2EE-46B1-9B24-554652903A8A}"/>
                </a:ext>
              </a:extLst>
            </p:cNvPr>
            <p:cNvSpPr>
              <a:spLocks noChangeShapeType="1"/>
            </p:cNvSpPr>
            <p:nvPr/>
          </p:nvSpPr>
          <p:spPr bwMode="auto">
            <a:xfrm>
              <a:off x="8063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8" name="Line 59">
              <a:extLst>
                <a:ext uri="{FF2B5EF4-FFF2-40B4-BE49-F238E27FC236}">
                  <a16:creationId xmlns:a16="http://schemas.microsoft.com/office/drawing/2014/main" id="{E64C6C0F-E42F-4247-853A-4B27E1964904}"/>
                </a:ext>
              </a:extLst>
            </p:cNvPr>
            <p:cNvSpPr>
              <a:spLocks noChangeShapeType="1"/>
            </p:cNvSpPr>
            <p:nvPr/>
          </p:nvSpPr>
          <p:spPr bwMode="auto">
            <a:xfrm>
              <a:off x="8368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199" name="Line 60">
              <a:extLst>
                <a:ext uri="{FF2B5EF4-FFF2-40B4-BE49-F238E27FC236}">
                  <a16:creationId xmlns:a16="http://schemas.microsoft.com/office/drawing/2014/main" id="{5A09EB5B-6A69-4D19-A3A4-0350CC82E9FB}"/>
                </a:ext>
              </a:extLst>
            </p:cNvPr>
            <p:cNvSpPr>
              <a:spLocks noChangeShapeType="1"/>
            </p:cNvSpPr>
            <p:nvPr/>
          </p:nvSpPr>
          <p:spPr bwMode="auto">
            <a:xfrm>
              <a:off x="8596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0" name="Line 61">
              <a:extLst>
                <a:ext uri="{FF2B5EF4-FFF2-40B4-BE49-F238E27FC236}">
                  <a16:creationId xmlns:a16="http://schemas.microsoft.com/office/drawing/2014/main" id="{9A19535F-667A-4D80-98D2-D3AC06B8612B}"/>
                </a:ext>
              </a:extLst>
            </p:cNvPr>
            <p:cNvSpPr>
              <a:spLocks noChangeShapeType="1"/>
            </p:cNvSpPr>
            <p:nvPr/>
          </p:nvSpPr>
          <p:spPr bwMode="auto">
            <a:xfrm>
              <a:off x="8596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1" name="Rectangle 62">
              <a:extLst>
                <a:ext uri="{FF2B5EF4-FFF2-40B4-BE49-F238E27FC236}">
                  <a16:creationId xmlns:a16="http://schemas.microsoft.com/office/drawing/2014/main" id="{788401E1-4FCC-421F-98CA-825E33252D87}"/>
                </a:ext>
              </a:extLst>
            </p:cNvPr>
            <p:cNvSpPr>
              <a:spLocks noChangeArrowheads="1"/>
            </p:cNvSpPr>
            <p:nvPr/>
          </p:nvSpPr>
          <p:spPr bwMode="auto">
            <a:xfrm>
              <a:off x="8520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202" name="Line 63">
              <a:extLst>
                <a:ext uri="{FF2B5EF4-FFF2-40B4-BE49-F238E27FC236}">
                  <a16:creationId xmlns:a16="http://schemas.microsoft.com/office/drawing/2014/main" id="{0C28C9BC-DD7F-4759-8615-6766D5BA575B}"/>
                </a:ext>
              </a:extLst>
            </p:cNvPr>
            <p:cNvSpPr>
              <a:spLocks noChangeShapeType="1"/>
            </p:cNvSpPr>
            <p:nvPr/>
          </p:nvSpPr>
          <p:spPr bwMode="auto">
            <a:xfrm>
              <a:off x="8596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3" name="Freeform 64">
              <a:extLst>
                <a:ext uri="{FF2B5EF4-FFF2-40B4-BE49-F238E27FC236}">
                  <a16:creationId xmlns:a16="http://schemas.microsoft.com/office/drawing/2014/main" id="{B9B6FB5B-0FEB-4685-AC8F-D81596DF3190}"/>
                </a:ext>
              </a:extLst>
            </p:cNvPr>
            <p:cNvSpPr>
              <a:spLocks/>
            </p:cNvSpPr>
            <p:nvPr/>
          </p:nvSpPr>
          <p:spPr bwMode="auto">
            <a:xfrm>
              <a:off x="8507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4" name="Line 65">
              <a:extLst>
                <a:ext uri="{FF2B5EF4-FFF2-40B4-BE49-F238E27FC236}">
                  <a16:creationId xmlns:a16="http://schemas.microsoft.com/office/drawing/2014/main" id="{6233D255-DA6A-4F0F-9C9B-E486CC502B42}"/>
                </a:ext>
              </a:extLst>
            </p:cNvPr>
            <p:cNvSpPr>
              <a:spLocks noChangeShapeType="1"/>
            </p:cNvSpPr>
            <p:nvPr/>
          </p:nvSpPr>
          <p:spPr bwMode="auto">
            <a:xfrm>
              <a:off x="8444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5" name="Line 66">
              <a:extLst>
                <a:ext uri="{FF2B5EF4-FFF2-40B4-BE49-F238E27FC236}">
                  <a16:creationId xmlns:a16="http://schemas.microsoft.com/office/drawing/2014/main" id="{4A0A1E80-772B-4FAF-931E-E04456E77EBF}"/>
                </a:ext>
              </a:extLst>
            </p:cNvPr>
            <p:cNvSpPr>
              <a:spLocks noChangeShapeType="1"/>
            </p:cNvSpPr>
            <p:nvPr/>
          </p:nvSpPr>
          <p:spPr bwMode="auto">
            <a:xfrm>
              <a:off x="8444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6" name="Line 67">
              <a:extLst>
                <a:ext uri="{FF2B5EF4-FFF2-40B4-BE49-F238E27FC236}">
                  <a16:creationId xmlns:a16="http://schemas.microsoft.com/office/drawing/2014/main" id="{4A41D1A0-A9AC-4BFD-96EF-29A0ECAFC459}"/>
                </a:ext>
              </a:extLst>
            </p:cNvPr>
            <p:cNvSpPr>
              <a:spLocks noChangeShapeType="1"/>
            </p:cNvSpPr>
            <p:nvPr/>
          </p:nvSpPr>
          <p:spPr bwMode="auto">
            <a:xfrm>
              <a:off x="8749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7" name="Line 68">
              <a:extLst>
                <a:ext uri="{FF2B5EF4-FFF2-40B4-BE49-F238E27FC236}">
                  <a16:creationId xmlns:a16="http://schemas.microsoft.com/office/drawing/2014/main" id="{E8FDBB7A-2C90-4845-96AB-71FCDE829FA6}"/>
                </a:ext>
              </a:extLst>
            </p:cNvPr>
            <p:cNvSpPr>
              <a:spLocks noChangeShapeType="1"/>
            </p:cNvSpPr>
            <p:nvPr/>
          </p:nvSpPr>
          <p:spPr bwMode="auto">
            <a:xfrm>
              <a:off x="8977898" y="21628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8" name="Line 69">
              <a:extLst>
                <a:ext uri="{FF2B5EF4-FFF2-40B4-BE49-F238E27FC236}">
                  <a16:creationId xmlns:a16="http://schemas.microsoft.com/office/drawing/2014/main" id="{E3AC4EAE-2DC4-4A0D-8D07-5D70175C366B}"/>
                </a:ext>
              </a:extLst>
            </p:cNvPr>
            <p:cNvSpPr>
              <a:spLocks noChangeShapeType="1"/>
            </p:cNvSpPr>
            <p:nvPr/>
          </p:nvSpPr>
          <p:spPr bwMode="auto">
            <a:xfrm>
              <a:off x="8977898" y="2620098"/>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09" name="Rectangle 70">
              <a:extLst>
                <a:ext uri="{FF2B5EF4-FFF2-40B4-BE49-F238E27FC236}">
                  <a16:creationId xmlns:a16="http://schemas.microsoft.com/office/drawing/2014/main" id="{D6E0F360-5147-441E-A4FB-00688C90DEAD}"/>
                </a:ext>
              </a:extLst>
            </p:cNvPr>
            <p:cNvSpPr>
              <a:spLocks noChangeArrowheads="1"/>
            </p:cNvSpPr>
            <p:nvPr/>
          </p:nvSpPr>
          <p:spPr bwMode="auto">
            <a:xfrm>
              <a:off x="8901698" y="2848698"/>
              <a:ext cx="152400" cy="304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p>
              <a:endParaRPr lang="en-US"/>
            </a:p>
          </p:txBody>
        </p:sp>
        <p:sp>
          <p:nvSpPr>
            <p:cNvPr id="210" name="Line 71">
              <a:extLst>
                <a:ext uri="{FF2B5EF4-FFF2-40B4-BE49-F238E27FC236}">
                  <a16:creationId xmlns:a16="http://schemas.microsoft.com/office/drawing/2014/main" id="{9A0AA6CD-DF41-422E-98C4-696E157476C1}"/>
                </a:ext>
              </a:extLst>
            </p:cNvPr>
            <p:cNvSpPr>
              <a:spLocks noChangeShapeType="1"/>
            </p:cNvSpPr>
            <p:nvPr/>
          </p:nvSpPr>
          <p:spPr bwMode="auto">
            <a:xfrm>
              <a:off x="8977898" y="3153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1" name="Line 73">
              <a:extLst>
                <a:ext uri="{FF2B5EF4-FFF2-40B4-BE49-F238E27FC236}">
                  <a16:creationId xmlns:a16="http://schemas.microsoft.com/office/drawing/2014/main" id="{765D0960-5C7D-490F-9218-76ECFC77B521}"/>
                </a:ext>
              </a:extLst>
            </p:cNvPr>
            <p:cNvSpPr>
              <a:spLocks noChangeShapeType="1"/>
            </p:cNvSpPr>
            <p:nvPr/>
          </p:nvSpPr>
          <p:spPr bwMode="auto">
            <a:xfrm>
              <a:off x="8825498" y="3001098"/>
              <a:ext cx="304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2" name="Line 74">
              <a:extLst>
                <a:ext uri="{FF2B5EF4-FFF2-40B4-BE49-F238E27FC236}">
                  <a16:creationId xmlns:a16="http://schemas.microsoft.com/office/drawing/2014/main" id="{E7275352-D979-480F-A62C-C6E536995D44}"/>
                </a:ext>
              </a:extLst>
            </p:cNvPr>
            <p:cNvSpPr>
              <a:spLocks noChangeShapeType="1"/>
            </p:cNvSpPr>
            <p:nvPr/>
          </p:nvSpPr>
          <p:spPr bwMode="auto">
            <a:xfrm>
              <a:off x="8825498" y="30010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3" name="Line 75">
              <a:extLst>
                <a:ext uri="{FF2B5EF4-FFF2-40B4-BE49-F238E27FC236}">
                  <a16:creationId xmlns:a16="http://schemas.microsoft.com/office/drawing/2014/main" id="{E997CF42-AA81-4D8C-B75F-43F7D9B776B2}"/>
                </a:ext>
              </a:extLst>
            </p:cNvPr>
            <p:cNvSpPr>
              <a:spLocks noChangeShapeType="1"/>
            </p:cNvSpPr>
            <p:nvPr/>
          </p:nvSpPr>
          <p:spPr bwMode="auto">
            <a:xfrm>
              <a:off x="9130298" y="2848698"/>
              <a:ext cx="0" cy="1524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4" name="Line 76">
              <a:extLst>
                <a:ext uri="{FF2B5EF4-FFF2-40B4-BE49-F238E27FC236}">
                  <a16:creationId xmlns:a16="http://schemas.microsoft.com/office/drawing/2014/main" id="{9DCAA2DA-2C20-4C46-8AC4-3280794DAC59}"/>
                </a:ext>
              </a:extLst>
            </p:cNvPr>
            <p:cNvSpPr>
              <a:spLocks noChangeShapeType="1"/>
            </p:cNvSpPr>
            <p:nvPr/>
          </p:nvSpPr>
          <p:spPr bwMode="auto">
            <a:xfrm flipV="1">
              <a:off x="7682498" y="2010498"/>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5" name="Line 77">
              <a:extLst>
                <a:ext uri="{FF2B5EF4-FFF2-40B4-BE49-F238E27FC236}">
                  <a16:creationId xmlns:a16="http://schemas.microsoft.com/office/drawing/2014/main" id="{A977AD58-D21A-4BC9-8BAF-2318550C6A3F}"/>
                </a:ext>
              </a:extLst>
            </p:cNvPr>
            <p:cNvSpPr>
              <a:spLocks noChangeShapeType="1"/>
            </p:cNvSpPr>
            <p:nvPr/>
          </p:nvSpPr>
          <p:spPr bwMode="auto">
            <a:xfrm flipH="1">
              <a:off x="7682498" y="1781898"/>
              <a:ext cx="762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sp>
          <p:nvSpPr>
            <p:cNvPr id="216" name="Text Box 78">
              <a:extLst>
                <a:ext uri="{FF2B5EF4-FFF2-40B4-BE49-F238E27FC236}">
                  <a16:creationId xmlns:a16="http://schemas.microsoft.com/office/drawing/2014/main" id="{596BA7A5-A50F-4498-8B25-C42A0E190117}"/>
                </a:ext>
              </a:extLst>
            </p:cNvPr>
            <p:cNvSpPr txBox="1">
              <a:spLocks noChangeArrowheads="1"/>
            </p:cNvSpPr>
            <p:nvPr/>
          </p:nvSpPr>
          <p:spPr bwMode="auto">
            <a:xfrm>
              <a:off x="6128336" y="1675536"/>
              <a:ext cx="431208" cy="277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spcBef>
                  <a:spcPct val="0"/>
                </a:spcBef>
                <a:spcAft>
                  <a:spcPct val="0"/>
                </a:spcAft>
                <a:buClrTx/>
                <a:buFontTx/>
                <a:buNone/>
              </a:pPr>
              <a:r>
                <a:rPr kumimoji="1" lang="en-US" altLang="en-US" sz="1200" dirty="0">
                  <a:solidFill>
                    <a:schemeClr val="tx2"/>
                  </a:solidFill>
                </a:rPr>
                <a:t>SPD</a:t>
              </a:r>
            </a:p>
          </p:txBody>
        </p:sp>
        <p:sp>
          <p:nvSpPr>
            <p:cNvPr id="217" name="Freeform 72">
              <a:extLst>
                <a:ext uri="{FF2B5EF4-FFF2-40B4-BE49-F238E27FC236}">
                  <a16:creationId xmlns:a16="http://schemas.microsoft.com/office/drawing/2014/main" id="{11BCC074-6D8E-4013-8E62-F82E45DEB8F4}"/>
                </a:ext>
              </a:extLst>
            </p:cNvPr>
            <p:cNvSpPr>
              <a:spLocks/>
            </p:cNvSpPr>
            <p:nvPr/>
          </p:nvSpPr>
          <p:spPr bwMode="auto">
            <a:xfrm>
              <a:off x="8888998" y="2391498"/>
              <a:ext cx="177800" cy="228600"/>
            </a:xfrm>
            <a:custGeom>
              <a:avLst/>
              <a:gdLst>
                <a:gd name="T0" fmla="*/ 56 w 112"/>
                <a:gd name="T1" fmla="*/ 0 h 144"/>
                <a:gd name="T2" fmla="*/ 104 w 112"/>
                <a:gd name="T3" fmla="*/ 48 h 144"/>
                <a:gd name="T4" fmla="*/ 8 w 112"/>
                <a:gd name="T5" fmla="*/ 96 h 144"/>
                <a:gd name="T6" fmla="*/ 56 w 112"/>
                <a:gd name="T7" fmla="*/ 144 h 144"/>
              </a:gdLst>
              <a:ahLst/>
              <a:cxnLst>
                <a:cxn ang="0">
                  <a:pos x="T0" y="T1"/>
                </a:cxn>
                <a:cxn ang="0">
                  <a:pos x="T2" y="T3"/>
                </a:cxn>
                <a:cxn ang="0">
                  <a:pos x="T4" y="T5"/>
                </a:cxn>
                <a:cxn ang="0">
                  <a:pos x="T6" y="T7"/>
                </a:cxn>
              </a:cxnLst>
              <a:rect l="0" t="0" r="r" b="b"/>
              <a:pathLst>
                <a:path w="112" h="144">
                  <a:moveTo>
                    <a:pt x="56" y="0"/>
                  </a:moveTo>
                  <a:cubicBezTo>
                    <a:pt x="84" y="16"/>
                    <a:pt x="112" y="32"/>
                    <a:pt x="104" y="48"/>
                  </a:cubicBezTo>
                  <a:cubicBezTo>
                    <a:pt x="96" y="64"/>
                    <a:pt x="16" y="80"/>
                    <a:pt x="8" y="96"/>
                  </a:cubicBezTo>
                  <a:cubicBezTo>
                    <a:pt x="0" y="112"/>
                    <a:pt x="28" y="128"/>
                    <a:pt x="56" y="144"/>
                  </a:cubicBezTo>
                </a:path>
              </a:pathLst>
            </a:custGeom>
            <a:noFill/>
            <a:ln w="19050" cap="flat" cmpd="sng">
              <a:solidFill>
                <a:srgbClr val="6666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p>
              <a:endParaRPr lang="en-US"/>
            </a:p>
          </p:txBody>
        </p:sp>
      </p:grpSp>
      <p:sp>
        <p:nvSpPr>
          <p:cNvPr id="218" name="Rectangle 3">
            <a:extLst>
              <a:ext uri="{FF2B5EF4-FFF2-40B4-BE49-F238E27FC236}">
                <a16:creationId xmlns:a16="http://schemas.microsoft.com/office/drawing/2014/main" id="{BB5A5DA4-BB18-4231-BCC6-8625D8BC21DB}"/>
              </a:ext>
            </a:extLst>
          </p:cNvPr>
          <p:cNvSpPr txBox="1">
            <a:spLocks noChangeArrowheads="1"/>
          </p:cNvSpPr>
          <p:nvPr/>
        </p:nvSpPr>
        <p:spPr>
          <a:xfrm>
            <a:off x="731519" y="6387447"/>
            <a:ext cx="5265820" cy="3139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60"/>
              </a:spcAft>
              <a:buNone/>
            </a:pPr>
            <a:r>
              <a:rPr lang="en-US" altLang="en-US" sz="1600" dirty="0">
                <a:ea typeface="ＭＳ Ｐゴシック" pitchFamily="34" charset="-128"/>
              </a:rPr>
              <a:t>What happened next is instructive.</a:t>
            </a:r>
          </a:p>
        </p:txBody>
      </p:sp>
      <p:sp>
        <p:nvSpPr>
          <p:cNvPr id="219" name="Rectangle 3">
            <a:extLst>
              <a:ext uri="{FF2B5EF4-FFF2-40B4-BE49-F238E27FC236}">
                <a16:creationId xmlns:a16="http://schemas.microsoft.com/office/drawing/2014/main" id="{D664AE40-5ED1-4CB2-8767-394323D0D54E}"/>
              </a:ext>
            </a:extLst>
          </p:cNvPr>
          <p:cNvSpPr txBox="1">
            <a:spLocks noChangeArrowheads="1"/>
          </p:cNvSpPr>
          <p:nvPr/>
        </p:nvSpPr>
        <p:spPr>
          <a:xfrm>
            <a:off x="731519" y="1029468"/>
            <a:ext cx="5265820" cy="164352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260"/>
              </a:spcAft>
              <a:buNone/>
            </a:pPr>
            <a:r>
              <a:rPr lang="en-US" altLang="en-US" sz="1600" dirty="0">
                <a:ea typeface="ＭＳ Ｐゴシック" pitchFamily="34" charset="-128"/>
              </a:rPr>
              <a:t>Manufacturers discovered, to their chagrin, that an OCP mechanism sized properly for a given surge current capacity, as required by UL to provide protection from thermal runaway for SPD components, also, opens circuits during surges in their extant SPD designs at approximately two thirds of the full surge current capacity to which the arithmetic sum of the rating of components calculated.</a:t>
            </a:r>
          </a:p>
        </p:txBody>
      </p:sp>
    </p:spTree>
    <p:extLst>
      <p:ext uri="{BB962C8B-B14F-4D97-AF65-F5344CB8AC3E}">
        <p14:creationId xmlns:p14="http://schemas.microsoft.com/office/powerpoint/2010/main" val="301619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 calcmode="lin" valueType="num">
                                      <p:cBhvr additive="base">
                                        <p:cTn id="7" dur="500" fill="hold"/>
                                        <p:tgtEl>
                                          <p:spTgt spid="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18">
                                            <p:txEl>
                                              <p:pRg st="0" end="0"/>
                                            </p:txEl>
                                          </p:spTgt>
                                        </p:tgtEl>
                                        <p:attrNameLst>
                                          <p:attrName>style.visibility</p:attrName>
                                        </p:attrNameLst>
                                      </p:cBhvr>
                                      <p:to>
                                        <p:strVal val="visible"/>
                                      </p:to>
                                    </p:set>
                                    <p:anim calcmode="lin" valueType="num">
                                      <p:cBhvr additive="base">
                                        <p:cTn id="45" dur="500" fill="hold"/>
                                        <p:tgtEl>
                                          <p:spTgt spid="21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9822-494C-4F25-BEEA-029BA40A0CCC}"/>
              </a:ext>
            </a:extLst>
          </p:cNvPr>
          <p:cNvSpPr>
            <a:spLocks noGrp="1"/>
          </p:cNvSpPr>
          <p:nvPr>
            <p:ph type="title"/>
          </p:nvPr>
        </p:nvSpPr>
        <p:spPr>
          <a:xfrm>
            <a:off x="685800" y="0"/>
            <a:ext cx="8915400" cy="685800"/>
          </a:xfrm>
        </p:spPr>
        <p:txBody>
          <a:bodyPr/>
          <a:lstStyle/>
          <a:p>
            <a:r>
              <a:rPr lang="en-US" dirty="0"/>
              <a:t>Following a crowd is not always best, or right</a:t>
            </a:r>
          </a:p>
        </p:txBody>
      </p:sp>
      <p:sp>
        <p:nvSpPr>
          <p:cNvPr id="3" name="Rectangle 2">
            <a:extLst>
              <a:ext uri="{FF2B5EF4-FFF2-40B4-BE49-F238E27FC236}">
                <a16:creationId xmlns:a16="http://schemas.microsoft.com/office/drawing/2014/main" id="{D23DB730-1605-432B-A2CA-4AB533371E31}"/>
              </a:ext>
            </a:extLst>
          </p:cNvPr>
          <p:cNvSpPr>
            <a:spLocks noChangeArrowheads="1"/>
          </p:cNvSpPr>
          <p:nvPr/>
        </p:nvSpPr>
        <p:spPr bwMode="auto">
          <a:xfrm>
            <a:off x="731520" y="1671504"/>
            <a:ext cx="88239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So while most manufacturers now give their surge current rating as an arithmetic sum, Current Technology continues to establish and confirm their surge current ratings by testing.</a:t>
            </a:r>
          </a:p>
        </p:txBody>
      </p:sp>
      <p:pic>
        <p:nvPicPr>
          <p:cNvPr id="4" name="Picture 3">
            <a:extLst>
              <a:ext uri="{FF2B5EF4-FFF2-40B4-BE49-F238E27FC236}">
                <a16:creationId xmlns:a16="http://schemas.microsoft.com/office/drawing/2014/main" id="{C9E65AD8-7527-4638-B777-B77AFD93BA99}"/>
              </a:ext>
            </a:extLst>
          </p:cNvPr>
          <p:cNvPicPr>
            <a:picLocks noChangeAspect="1"/>
          </p:cNvPicPr>
          <p:nvPr/>
        </p:nvPicPr>
        <p:blipFill rotWithShape="1">
          <a:blip r:embed="rId2"/>
          <a:srcRect l="3444" r="5248"/>
          <a:stretch/>
        </p:blipFill>
        <p:spPr>
          <a:xfrm>
            <a:off x="1377765" y="3437251"/>
            <a:ext cx="2377440" cy="3358827"/>
          </a:xfrm>
          <a:prstGeom prst="rect">
            <a:avLst/>
          </a:prstGeom>
          <a:ln>
            <a:solidFill>
              <a:schemeClr val="tx1"/>
            </a:solidFill>
          </a:ln>
        </p:spPr>
      </p:pic>
      <p:pic>
        <p:nvPicPr>
          <p:cNvPr id="5" name="Picture 4">
            <a:extLst>
              <a:ext uri="{FF2B5EF4-FFF2-40B4-BE49-F238E27FC236}">
                <a16:creationId xmlns:a16="http://schemas.microsoft.com/office/drawing/2014/main" id="{0DEE4FD9-DBA2-4ADF-ABB7-4DE732E66E3F}"/>
              </a:ext>
            </a:extLst>
          </p:cNvPr>
          <p:cNvPicPr>
            <a:picLocks noChangeAspect="1"/>
          </p:cNvPicPr>
          <p:nvPr/>
        </p:nvPicPr>
        <p:blipFill>
          <a:blip r:embed="rId3"/>
          <a:stretch>
            <a:fillRect/>
          </a:stretch>
        </p:blipFill>
        <p:spPr>
          <a:xfrm>
            <a:off x="3949515" y="3441570"/>
            <a:ext cx="2377440" cy="3357965"/>
          </a:xfrm>
          <a:prstGeom prst="rect">
            <a:avLst/>
          </a:prstGeom>
          <a:ln>
            <a:solidFill>
              <a:schemeClr val="tx1"/>
            </a:solidFill>
          </a:ln>
        </p:spPr>
      </p:pic>
      <p:pic>
        <p:nvPicPr>
          <p:cNvPr id="7" name="Picture 6">
            <a:extLst>
              <a:ext uri="{FF2B5EF4-FFF2-40B4-BE49-F238E27FC236}">
                <a16:creationId xmlns:a16="http://schemas.microsoft.com/office/drawing/2014/main" id="{33F3F8CC-B250-4FAD-81C6-CE7DA56C1980}"/>
              </a:ext>
            </a:extLst>
          </p:cNvPr>
          <p:cNvPicPr>
            <a:picLocks noChangeAspect="1"/>
          </p:cNvPicPr>
          <p:nvPr/>
        </p:nvPicPr>
        <p:blipFill>
          <a:blip r:embed="rId4"/>
          <a:stretch>
            <a:fillRect/>
          </a:stretch>
        </p:blipFill>
        <p:spPr>
          <a:xfrm>
            <a:off x="6498405" y="3441570"/>
            <a:ext cx="2377440" cy="3357965"/>
          </a:xfrm>
          <a:prstGeom prst="rect">
            <a:avLst/>
          </a:prstGeom>
          <a:ln>
            <a:solidFill>
              <a:schemeClr val="tx1"/>
            </a:solidFill>
          </a:ln>
        </p:spPr>
      </p:pic>
      <p:sp>
        <p:nvSpPr>
          <p:cNvPr id="9" name="Rectangle 8">
            <a:extLst>
              <a:ext uri="{FF2B5EF4-FFF2-40B4-BE49-F238E27FC236}">
                <a16:creationId xmlns:a16="http://schemas.microsoft.com/office/drawing/2014/main" id="{BE2433F2-18E1-4F2B-9420-9317DDEF204D}"/>
              </a:ext>
            </a:extLst>
          </p:cNvPr>
          <p:cNvSpPr>
            <a:spLocks noChangeArrowheads="1"/>
          </p:cNvSpPr>
          <p:nvPr/>
        </p:nvSpPr>
        <p:spPr bwMode="auto">
          <a:xfrm>
            <a:off x="731520" y="6849793"/>
            <a:ext cx="8823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pPr>
            <a:r>
              <a:rPr lang="en-US" altLang="en-US" sz="1600" dirty="0"/>
              <a:t>We continue to provide the best and most reliable SPDs available and don’t take short cuts.</a:t>
            </a:r>
          </a:p>
        </p:txBody>
      </p:sp>
      <p:sp>
        <p:nvSpPr>
          <p:cNvPr id="10" name="Rectangle 9">
            <a:extLst>
              <a:ext uri="{FF2B5EF4-FFF2-40B4-BE49-F238E27FC236}">
                <a16:creationId xmlns:a16="http://schemas.microsoft.com/office/drawing/2014/main" id="{1CB26A78-BE6B-4277-A0E5-EB6223631BC1}"/>
              </a:ext>
            </a:extLst>
          </p:cNvPr>
          <p:cNvSpPr>
            <a:spLocks noChangeArrowheads="1"/>
          </p:cNvSpPr>
          <p:nvPr/>
        </p:nvSpPr>
        <p:spPr bwMode="auto">
          <a:xfrm>
            <a:off x="731520" y="1078103"/>
            <a:ext cx="88239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t>“The peak surge current rating shall be the arithmetic sum of the ratings of the individual MOVs in a given mode.”</a:t>
            </a:r>
          </a:p>
        </p:txBody>
      </p:sp>
      <p:sp>
        <p:nvSpPr>
          <p:cNvPr id="12" name="Rectangle 11">
            <a:extLst>
              <a:ext uri="{FF2B5EF4-FFF2-40B4-BE49-F238E27FC236}">
                <a16:creationId xmlns:a16="http://schemas.microsoft.com/office/drawing/2014/main" id="{7370DA24-81BB-42BE-BEC9-9C0EAE265285}"/>
              </a:ext>
            </a:extLst>
          </p:cNvPr>
          <p:cNvSpPr>
            <a:spLocks noChangeArrowheads="1"/>
          </p:cNvSpPr>
          <p:nvPr/>
        </p:nvSpPr>
        <p:spPr bwMode="auto">
          <a:xfrm>
            <a:off x="731520" y="731520"/>
            <a:ext cx="8823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pPr>
            <a:r>
              <a:rPr lang="en-US" altLang="en-US" sz="1600" dirty="0"/>
              <a:t>The AIA MasterSpec now includes the following; Section 26 43 13, Surge Protection Devices:</a:t>
            </a:r>
          </a:p>
        </p:txBody>
      </p:sp>
      <p:sp>
        <p:nvSpPr>
          <p:cNvPr id="13" name="Rectangle 12">
            <a:extLst>
              <a:ext uri="{FF2B5EF4-FFF2-40B4-BE49-F238E27FC236}">
                <a16:creationId xmlns:a16="http://schemas.microsoft.com/office/drawing/2014/main" id="{05A5FF0F-8F2D-4B3A-A6F7-650FEB1FB846}"/>
              </a:ext>
            </a:extLst>
          </p:cNvPr>
          <p:cNvSpPr>
            <a:spLocks noChangeArrowheads="1"/>
          </p:cNvSpPr>
          <p:nvPr/>
        </p:nvSpPr>
        <p:spPr bwMode="auto">
          <a:xfrm>
            <a:off x="1584532" y="2642085"/>
            <a:ext cx="7090837" cy="683264"/>
          </a:xfrm>
          <a:prstGeom prst="rect">
            <a:avLst/>
          </a:prstGeom>
          <a:solidFill>
            <a:schemeClr val="bg1"/>
          </a:solidFill>
          <a:ln>
            <a:noFill/>
          </a:ln>
        </p:spPr>
        <p:txBody>
          <a:bodyPr wrap="square">
            <a:spAutoFit/>
          </a:bodyPr>
          <a:lstStyle>
            <a:lvl1pPr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buFontTx/>
              <a:buNone/>
            </a:pPr>
            <a:r>
              <a:rPr lang="en-US" altLang="en-US" sz="1600" dirty="0">
                <a:latin typeface="Times New Roman" panose="02020603050405020304" pitchFamily="18" charset="0"/>
                <a:cs typeface="Times New Roman" panose="02020603050405020304" pitchFamily="18" charset="0"/>
              </a:rPr>
              <a:t>Testing of the SPD to a standard to determine the surge current rating is paramount.</a:t>
            </a:r>
          </a:p>
          <a:p>
            <a:pPr>
              <a:spcAft>
                <a:spcPct val="40000"/>
              </a:spcAft>
              <a:buFontTx/>
              <a:buNone/>
            </a:pPr>
            <a:r>
              <a:rPr lang="en-US" altLang="en-US" sz="1600" dirty="0">
                <a:latin typeface="Times New Roman" panose="02020603050405020304" pitchFamily="18" charset="0"/>
                <a:cs typeface="Times New Roman" panose="02020603050405020304" pitchFamily="18" charset="0"/>
              </a:rPr>
              <a:t>IEEE PC62.72-2007, August 3, 2007, Page 28</a:t>
            </a:r>
          </a:p>
        </p:txBody>
      </p:sp>
      <p:sp>
        <p:nvSpPr>
          <p:cNvPr id="14" name="Rectangle 13">
            <a:extLst>
              <a:ext uri="{FF2B5EF4-FFF2-40B4-BE49-F238E27FC236}">
                <a16:creationId xmlns:a16="http://schemas.microsoft.com/office/drawing/2014/main" id="{59A2A01D-B231-4795-A07A-AB0403CD850B}"/>
              </a:ext>
            </a:extLst>
          </p:cNvPr>
          <p:cNvSpPr>
            <a:spLocks noChangeArrowheads="1"/>
          </p:cNvSpPr>
          <p:nvPr/>
        </p:nvSpPr>
        <p:spPr bwMode="auto">
          <a:xfrm>
            <a:off x="731520" y="2277355"/>
            <a:ext cx="88239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Aft>
                <a:spcPct val="0"/>
              </a:spcAft>
              <a:defRPr sz="2800">
                <a:solidFill>
                  <a:schemeClr val="tx1"/>
                </a:solidFill>
                <a:latin typeface="Arial" charset="0"/>
              </a:defRPr>
            </a:lvl1pPr>
            <a:lvl2pPr marL="742950" indent="-285750" algn="l">
              <a:spcAft>
                <a:spcPct val="0"/>
              </a:spcAft>
              <a:buChar char="–"/>
              <a:defRPr sz="2800">
                <a:solidFill>
                  <a:schemeClr val="tx1"/>
                </a:solidFill>
                <a:latin typeface="Arial" charset="0"/>
              </a:defRPr>
            </a:lvl2pPr>
            <a:lvl3pPr marL="1143000" indent="-228600" algn="l">
              <a:spcAft>
                <a:spcPct val="0"/>
              </a:spcAft>
              <a:defRPr sz="2800">
                <a:solidFill>
                  <a:schemeClr val="tx1"/>
                </a:solidFill>
                <a:latin typeface="Arial" charset="0"/>
              </a:defRPr>
            </a:lvl3pPr>
            <a:lvl4pPr marL="1600200" indent="-228600" algn="l">
              <a:spcAft>
                <a:spcPct val="0"/>
              </a:spcAft>
              <a:buChar char="–"/>
              <a:defRPr sz="2800">
                <a:solidFill>
                  <a:schemeClr val="tx1"/>
                </a:solidFill>
                <a:latin typeface="Arial" charset="0"/>
              </a:defRPr>
            </a:lvl4pPr>
            <a:lvl5pPr marL="2057400" indent="-228600" algn="l">
              <a:spcAft>
                <a:spcPct val="0"/>
              </a:spcAft>
              <a:defRPr sz="2800">
                <a:solidFill>
                  <a:schemeClr val="tx1"/>
                </a:solidFill>
                <a:latin typeface="Arial" charset="0"/>
              </a:defRPr>
            </a:lvl5pPr>
            <a:lvl6pPr marL="2514600" indent="-228600" eaLnBrk="0" fontAlgn="base" hangingPunct="0">
              <a:spcBef>
                <a:spcPct val="20000"/>
              </a:spcBef>
              <a:spcAft>
                <a:spcPct val="0"/>
              </a:spcAft>
              <a:buClr>
                <a:schemeClr val="tx2"/>
              </a:buClr>
              <a:buChar char="•"/>
              <a:defRPr sz="2800">
                <a:solidFill>
                  <a:schemeClr val="tx1"/>
                </a:solidFill>
                <a:latin typeface="Arial" charset="0"/>
              </a:defRPr>
            </a:lvl6pPr>
            <a:lvl7pPr marL="2971800" indent="-228600" eaLnBrk="0" fontAlgn="base" hangingPunct="0">
              <a:spcBef>
                <a:spcPct val="20000"/>
              </a:spcBef>
              <a:spcAft>
                <a:spcPct val="0"/>
              </a:spcAft>
              <a:buClr>
                <a:schemeClr val="tx2"/>
              </a:buClr>
              <a:buChar char="•"/>
              <a:defRPr sz="2800">
                <a:solidFill>
                  <a:schemeClr val="tx1"/>
                </a:solidFill>
                <a:latin typeface="Arial" charset="0"/>
              </a:defRPr>
            </a:lvl7pPr>
            <a:lvl8pPr marL="3429000" indent="-228600" eaLnBrk="0" fontAlgn="base" hangingPunct="0">
              <a:spcBef>
                <a:spcPct val="20000"/>
              </a:spcBef>
              <a:spcAft>
                <a:spcPct val="0"/>
              </a:spcAft>
              <a:buClr>
                <a:schemeClr val="tx2"/>
              </a:buClr>
              <a:buChar char="•"/>
              <a:defRPr sz="2800">
                <a:solidFill>
                  <a:schemeClr val="tx1"/>
                </a:solidFill>
                <a:latin typeface="Arial" charset="0"/>
              </a:defRPr>
            </a:lvl8pPr>
            <a:lvl9pPr marL="3886200" indent="-228600" eaLnBrk="0" fontAlgn="base" hangingPunct="0">
              <a:spcBef>
                <a:spcPct val="20000"/>
              </a:spcBef>
              <a:spcAft>
                <a:spcPct val="0"/>
              </a:spcAft>
              <a:buClr>
                <a:schemeClr val="tx2"/>
              </a:buClr>
              <a:buChar char="•"/>
              <a:defRPr sz="2800">
                <a:solidFill>
                  <a:schemeClr val="tx1"/>
                </a:solidFill>
                <a:latin typeface="Arial" charset="0"/>
              </a:defRPr>
            </a:lvl9pPr>
          </a:lstStyle>
          <a:p>
            <a:pPr>
              <a:spcAft>
                <a:spcPct val="40000"/>
              </a:spcAft>
            </a:pPr>
            <a:r>
              <a:rPr lang="en-US" altLang="en-US" sz="1600" dirty="0"/>
              <a:t>By the way, do you know what the IEEE says about this?</a:t>
            </a:r>
          </a:p>
        </p:txBody>
      </p:sp>
    </p:spTree>
    <p:extLst>
      <p:ext uri="{BB962C8B-B14F-4D97-AF65-F5344CB8AC3E}">
        <p14:creationId xmlns:p14="http://schemas.microsoft.com/office/powerpoint/2010/main" val="22327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P spid="13" grpId="0" animBg="1"/>
      <p:bldP spid="1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owersmith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smiths" id="{5C6ADB9A-3F84-45A7-BD08-492C41D7D305}" vid="{86FDBBF6-0F90-45BA-9DF5-45AD28F8BC77}"/>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31325</TotalTime>
  <Words>1293</Words>
  <Application>Microsoft Office PowerPoint</Application>
  <PresentationFormat>Custom</PresentationFormat>
  <Paragraphs>62</Paragraphs>
  <Slides>9</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9</vt:i4>
      </vt:variant>
    </vt:vector>
  </HeadingPairs>
  <TitlesOfParts>
    <vt:vector size="22" baseType="lpstr">
      <vt:lpstr>Arial</vt:lpstr>
      <vt:lpstr>Calibri</vt:lpstr>
      <vt:lpstr>Calibri Light</vt:lpstr>
      <vt:lpstr>Times New Roman</vt:lpstr>
      <vt:lpstr>Univers</vt:lpstr>
      <vt:lpstr>Wingdings</vt:lpstr>
      <vt:lpstr>Custom Design</vt:lpstr>
      <vt:lpstr>3_Custom Design</vt:lpstr>
      <vt:lpstr>2_Custom Design</vt:lpstr>
      <vt:lpstr>1_Custom Design</vt:lpstr>
      <vt:lpstr>Powersmiths</vt:lpstr>
      <vt:lpstr>4_Custom Design</vt:lpstr>
      <vt:lpstr>5_Custom Design</vt:lpstr>
      <vt:lpstr>The need for uniformity in a growing industry</vt:lpstr>
      <vt:lpstr>NEMA LS1-1992</vt:lpstr>
      <vt:lpstr>Presence of SPDs brought new realizations</vt:lpstr>
      <vt:lpstr>What happens when an SPD fails</vt:lpstr>
      <vt:lpstr>Striving for solutions</vt:lpstr>
      <vt:lpstr>UL to the Rescue</vt:lpstr>
      <vt:lpstr>Question: How does this relate to surge current?</vt:lpstr>
      <vt:lpstr>How this relates to surge current (capacity)</vt:lpstr>
      <vt:lpstr>Following a crowd is not always best, or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Aguirre</dc:creator>
  <cp:lastModifiedBy>Steve Aguirre</cp:lastModifiedBy>
  <cp:revision>304</cp:revision>
  <cp:lastPrinted>2019-11-18T05:50:17Z</cp:lastPrinted>
  <dcterms:created xsi:type="dcterms:W3CDTF">2019-01-20T03:40:19Z</dcterms:created>
  <dcterms:modified xsi:type="dcterms:W3CDTF">2020-12-08T23:12:46Z</dcterms:modified>
</cp:coreProperties>
</file>